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89" r:id="rId3"/>
    <p:sldId id="299" r:id="rId4"/>
    <p:sldId id="311" r:id="rId5"/>
    <p:sldId id="291" r:id="rId6"/>
    <p:sldId id="276" r:id="rId7"/>
    <p:sldId id="294" r:id="rId8"/>
    <p:sldId id="316" r:id="rId9"/>
    <p:sldId id="315" r:id="rId10"/>
    <p:sldId id="317" r:id="rId11"/>
    <p:sldId id="318" r:id="rId12"/>
    <p:sldId id="296" r:id="rId13"/>
    <p:sldId id="297" r:id="rId14"/>
    <p:sldId id="325" r:id="rId15"/>
    <p:sldId id="321" r:id="rId16"/>
    <p:sldId id="322" r:id="rId17"/>
    <p:sldId id="323" r:id="rId18"/>
    <p:sldId id="320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FAD"/>
    <a:srgbClr val="FD415C"/>
    <a:srgbClr val="EC7070"/>
    <a:srgbClr val="EEF187"/>
    <a:srgbClr val="E1E626"/>
    <a:srgbClr val="C646AE"/>
    <a:srgbClr val="FF9900"/>
    <a:srgbClr val="00007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76" autoAdjust="0"/>
  </p:normalViewPr>
  <p:slideViewPr>
    <p:cSldViewPr>
      <p:cViewPr>
        <p:scale>
          <a:sx n="90" d="100"/>
          <a:sy n="90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49C86-DF32-40B7-9FB3-A4786E1D9E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3E2F3EF-3FD1-4466-9261-75BBDC2359FF}">
      <dgm:prSet phldrT="[Texto]" custT="1"/>
      <dgm:spPr/>
      <dgm:t>
        <a:bodyPr/>
        <a:lstStyle/>
        <a:p>
          <a:r>
            <a:rPr lang="es-EC" sz="1050" dirty="0" smtClean="0"/>
            <a:t>Proyectos Salud</a:t>
          </a:r>
          <a:endParaRPr lang="es-EC" sz="1050" dirty="0"/>
        </a:p>
      </dgm:t>
    </dgm:pt>
    <dgm:pt modelId="{E11E7EA5-36CA-4767-96E8-418495687D89}" type="parTrans" cxnId="{C4E80DCF-7D8A-4309-A9E7-56221A8B859C}">
      <dgm:prSet/>
      <dgm:spPr/>
      <dgm:t>
        <a:bodyPr/>
        <a:lstStyle/>
        <a:p>
          <a:endParaRPr lang="es-EC" sz="2400"/>
        </a:p>
      </dgm:t>
    </dgm:pt>
    <dgm:pt modelId="{FEF50763-5DBD-4CDD-83CE-840EFA538611}" type="sibTrans" cxnId="{C4E80DCF-7D8A-4309-A9E7-56221A8B859C}">
      <dgm:prSet/>
      <dgm:spPr/>
      <dgm:t>
        <a:bodyPr/>
        <a:lstStyle/>
        <a:p>
          <a:endParaRPr lang="es-EC" sz="2400"/>
        </a:p>
      </dgm:t>
    </dgm:pt>
    <dgm:pt modelId="{315E562A-564B-4E43-B659-FBA51574652A}">
      <dgm:prSet phldrT="[Texto]" custT="1"/>
      <dgm:spPr>
        <a:solidFill>
          <a:srgbClr val="FFCCFF"/>
        </a:solidFill>
      </dgm:spPr>
      <dgm:t>
        <a:bodyPr/>
        <a:lstStyle/>
        <a:p>
          <a:r>
            <a:rPr lang="es-EC" sz="1050" dirty="0" smtClean="0">
              <a:solidFill>
                <a:schemeClr val="tx1"/>
              </a:solidFill>
            </a:rPr>
            <a:t>Convenios y Eventos</a:t>
          </a:r>
          <a:endParaRPr lang="es-EC" sz="1050" dirty="0">
            <a:solidFill>
              <a:schemeClr val="tx1"/>
            </a:solidFill>
          </a:endParaRPr>
        </a:p>
      </dgm:t>
    </dgm:pt>
    <dgm:pt modelId="{396EBD43-49FE-4CE6-969D-A6FA1F6024CF}" type="parTrans" cxnId="{831148C2-B989-48F3-9332-13B529376924}">
      <dgm:prSet/>
      <dgm:spPr/>
      <dgm:t>
        <a:bodyPr/>
        <a:lstStyle/>
        <a:p>
          <a:endParaRPr lang="es-EC" sz="2400"/>
        </a:p>
      </dgm:t>
    </dgm:pt>
    <dgm:pt modelId="{4CFF9CFA-0C18-4681-9DE5-8383219F1796}" type="sibTrans" cxnId="{831148C2-B989-48F3-9332-13B529376924}">
      <dgm:prSet/>
      <dgm:spPr/>
      <dgm:t>
        <a:bodyPr/>
        <a:lstStyle/>
        <a:p>
          <a:endParaRPr lang="es-EC" sz="2400"/>
        </a:p>
      </dgm:t>
    </dgm:pt>
    <dgm:pt modelId="{43B76B23-A50C-40FB-962B-339FD100C36D}">
      <dgm:prSet phldrT="[Texto]" custT="1"/>
      <dgm:spPr>
        <a:solidFill>
          <a:srgbClr val="CC00CC"/>
        </a:solidFill>
      </dgm:spPr>
      <dgm:t>
        <a:bodyPr/>
        <a:lstStyle/>
        <a:p>
          <a:r>
            <a:rPr lang="es-EC" sz="1050" dirty="0" smtClean="0"/>
            <a:t>Colecta Solidaria</a:t>
          </a:r>
          <a:endParaRPr lang="es-EC" sz="1050" dirty="0"/>
        </a:p>
      </dgm:t>
    </dgm:pt>
    <dgm:pt modelId="{11B1A42E-B809-439B-9142-6BA158CDB59C}" type="parTrans" cxnId="{7382716F-4B02-4A62-8BCE-B052E2450FA9}">
      <dgm:prSet/>
      <dgm:spPr/>
      <dgm:t>
        <a:bodyPr/>
        <a:lstStyle/>
        <a:p>
          <a:endParaRPr lang="es-EC" sz="2400"/>
        </a:p>
      </dgm:t>
    </dgm:pt>
    <dgm:pt modelId="{1187633A-C1A3-4FB3-8B60-2C605251F02D}" type="sibTrans" cxnId="{7382716F-4B02-4A62-8BCE-B052E2450FA9}">
      <dgm:prSet/>
      <dgm:spPr/>
      <dgm:t>
        <a:bodyPr/>
        <a:lstStyle/>
        <a:p>
          <a:endParaRPr lang="es-EC" sz="2400"/>
        </a:p>
      </dgm:t>
    </dgm:pt>
    <dgm:pt modelId="{5ED07250-B682-4C02-9AE5-228FC6F38273}">
      <dgm:prSet phldrT="[Texto]" custT="1"/>
      <dgm:spPr>
        <a:solidFill>
          <a:srgbClr val="33CCCC"/>
        </a:solidFill>
      </dgm:spPr>
      <dgm:t>
        <a:bodyPr/>
        <a:lstStyle/>
        <a:p>
          <a:r>
            <a:rPr lang="es-EC" sz="1050" dirty="0" smtClean="0"/>
            <a:t>Centro Cultural Circo Social</a:t>
          </a:r>
          <a:endParaRPr lang="es-EC" sz="1050" dirty="0"/>
        </a:p>
      </dgm:t>
    </dgm:pt>
    <dgm:pt modelId="{FE68FED7-1879-4A13-82B8-81CD7D005AA8}" type="parTrans" cxnId="{2648BB02-00D2-4D20-B32D-457B7A30608B}">
      <dgm:prSet/>
      <dgm:spPr/>
      <dgm:t>
        <a:bodyPr/>
        <a:lstStyle/>
        <a:p>
          <a:endParaRPr lang="es-EC" sz="2400"/>
        </a:p>
      </dgm:t>
    </dgm:pt>
    <dgm:pt modelId="{E400935D-38BE-41B4-B681-80F2A8CCE9FE}" type="sibTrans" cxnId="{2648BB02-00D2-4D20-B32D-457B7A30608B}">
      <dgm:prSet/>
      <dgm:spPr/>
      <dgm:t>
        <a:bodyPr/>
        <a:lstStyle/>
        <a:p>
          <a:endParaRPr lang="es-EC" sz="2400"/>
        </a:p>
      </dgm:t>
    </dgm:pt>
    <dgm:pt modelId="{A150CFAE-C428-49FD-BCA7-D01CD6FC2269}">
      <dgm:prSet phldrT="[Texto]" custT="1"/>
      <dgm:spPr/>
      <dgm:t>
        <a:bodyPr/>
        <a:lstStyle/>
        <a:p>
          <a:r>
            <a:rPr lang="es-EC" sz="1050" dirty="0" smtClean="0"/>
            <a:t>Secretaría</a:t>
          </a:r>
          <a:endParaRPr lang="es-EC" sz="1050" dirty="0"/>
        </a:p>
      </dgm:t>
    </dgm:pt>
    <dgm:pt modelId="{3E294418-D13D-4F9E-9190-0F0AE0D1434A}" type="parTrans" cxnId="{87D55C92-3B89-4A0A-996C-F98ADE67670E}">
      <dgm:prSet/>
      <dgm:spPr/>
      <dgm:t>
        <a:bodyPr/>
        <a:lstStyle/>
        <a:p>
          <a:endParaRPr lang="es-EC" sz="2400"/>
        </a:p>
      </dgm:t>
    </dgm:pt>
    <dgm:pt modelId="{2D7C9086-4B1E-492E-84D6-A0849A59CE1D}" type="sibTrans" cxnId="{87D55C92-3B89-4A0A-996C-F98ADE67670E}">
      <dgm:prSet/>
      <dgm:spPr/>
      <dgm:t>
        <a:bodyPr/>
        <a:lstStyle/>
        <a:p>
          <a:endParaRPr lang="es-EC" sz="2400"/>
        </a:p>
      </dgm:t>
    </dgm:pt>
    <dgm:pt modelId="{D37F20EC-5B9C-4856-8587-B5165CF65470}">
      <dgm:prSet phldrT="[Texto]" custT="1"/>
      <dgm:spPr/>
      <dgm:t>
        <a:bodyPr/>
        <a:lstStyle/>
        <a:p>
          <a:r>
            <a:rPr lang="es-EC" sz="1050" dirty="0" smtClean="0"/>
            <a:t>Directorio</a:t>
          </a:r>
          <a:endParaRPr lang="es-EC" sz="1050" dirty="0"/>
        </a:p>
      </dgm:t>
    </dgm:pt>
    <dgm:pt modelId="{9DC5E495-B517-4D57-A424-2B15B5C1F950}" type="parTrans" cxnId="{99E10FA8-4679-4C9C-B06B-1BF3871C787E}">
      <dgm:prSet/>
      <dgm:spPr/>
      <dgm:t>
        <a:bodyPr/>
        <a:lstStyle/>
        <a:p>
          <a:endParaRPr lang="es-EC" sz="2400"/>
        </a:p>
      </dgm:t>
    </dgm:pt>
    <dgm:pt modelId="{59D3C15C-BA82-4A5C-BC48-C0AF31643167}" type="sibTrans" cxnId="{99E10FA8-4679-4C9C-B06B-1BF3871C787E}">
      <dgm:prSet/>
      <dgm:spPr/>
      <dgm:t>
        <a:bodyPr/>
        <a:lstStyle/>
        <a:p>
          <a:endParaRPr lang="es-EC" sz="2400"/>
        </a:p>
      </dgm:t>
    </dgm:pt>
    <dgm:pt modelId="{AD2ADE3A-AFF2-4017-A371-E4929499296E}">
      <dgm:prSet phldrT="[Texto]" custT="1"/>
      <dgm:spPr/>
      <dgm:t>
        <a:bodyPr/>
        <a:lstStyle/>
        <a:p>
          <a:r>
            <a:rPr lang="es-EC" sz="1050" dirty="0" smtClean="0"/>
            <a:t>Presidencia</a:t>
          </a:r>
          <a:endParaRPr lang="es-EC" sz="1050" dirty="0"/>
        </a:p>
      </dgm:t>
    </dgm:pt>
    <dgm:pt modelId="{41A71BD5-E145-4520-A634-1ED63335B2EF}" type="parTrans" cxnId="{FA564DEC-E10C-479D-93C2-1F5C7C2D5B99}">
      <dgm:prSet/>
      <dgm:spPr/>
      <dgm:t>
        <a:bodyPr/>
        <a:lstStyle/>
        <a:p>
          <a:endParaRPr lang="es-EC" sz="2400"/>
        </a:p>
      </dgm:t>
    </dgm:pt>
    <dgm:pt modelId="{AD5B3076-9B57-414A-8B65-ED71DBCD1250}" type="sibTrans" cxnId="{FA564DEC-E10C-479D-93C2-1F5C7C2D5B99}">
      <dgm:prSet/>
      <dgm:spPr/>
      <dgm:t>
        <a:bodyPr/>
        <a:lstStyle/>
        <a:p>
          <a:endParaRPr lang="es-EC" sz="2400"/>
        </a:p>
      </dgm:t>
    </dgm:pt>
    <dgm:pt modelId="{94A6A1F3-6D29-4AB1-BA9B-61C13ADBE4AE}">
      <dgm:prSet phldrT="[Texto]" custT="1"/>
      <dgm:spPr/>
      <dgm:t>
        <a:bodyPr/>
        <a:lstStyle/>
        <a:p>
          <a:r>
            <a:rPr lang="es-EC" sz="1050" dirty="0" smtClean="0"/>
            <a:t>Contabilidad</a:t>
          </a:r>
          <a:endParaRPr lang="es-EC" sz="1050" dirty="0"/>
        </a:p>
      </dgm:t>
    </dgm:pt>
    <dgm:pt modelId="{12F8DC64-4F45-4CBE-BB4B-56F3E2E6CF30}" type="parTrans" cxnId="{B1194D30-0DB7-4AD0-99D9-8519AB011045}">
      <dgm:prSet/>
      <dgm:spPr/>
      <dgm:t>
        <a:bodyPr/>
        <a:lstStyle/>
        <a:p>
          <a:endParaRPr lang="es-EC" sz="2400"/>
        </a:p>
      </dgm:t>
    </dgm:pt>
    <dgm:pt modelId="{18DE5CFF-D54E-4679-86EE-A7D258708A1E}" type="sibTrans" cxnId="{B1194D30-0DB7-4AD0-99D9-8519AB011045}">
      <dgm:prSet/>
      <dgm:spPr/>
      <dgm:t>
        <a:bodyPr/>
        <a:lstStyle/>
        <a:p>
          <a:endParaRPr lang="es-EC" sz="2400"/>
        </a:p>
      </dgm:t>
    </dgm:pt>
    <dgm:pt modelId="{11DC1EC7-2AF9-4C04-A84A-196A0F4C71A2}">
      <dgm:prSet phldrT="[Texto]" custT="1"/>
      <dgm:spPr/>
      <dgm:t>
        <a:bodyPr/>
        <a:lstStyle/>
        <a:p>
          <a:r>
            <a:rPr lang="es-EC" sz="1050" dirty="0" smtClean="0"/>
            <a:t>Unidades Médicas Móviles</a:t>
          </a:r>
          <a:endParaRPr lang="es-EC" sz="1050" dirty="0"/>
        </a:p>
      </dgm:t>
    </dgm:pt>
    <dgm:pt modelId="{CD517805-CBE4-465F-996E-C62C3ABB5E4B}" type="parTrans" cxnId="{B208DFEB-596C-4E2D-AC72-CB3FC86183FA}">
      <dgm:prSet/>
      <dgm:spPr/>
      <dgm:t>
        <a:bodyPr/>
        <a:lstStyle/>
        <a:p>
          <a:endParaRPr lang="es-EC" sz="2400"/>
        </a:p>
      </dgm:t>
    </dgm:pt>
    <dgm:pt modelId="{6FD438D8-7710-47A5-9F67-9DB7AFF162A0}" type="sibTrans" cxnId="{B208DFEB-596C-4E2D-AC72-CB3FC86183FA}">
      <dgm:prSet/>
      <dgm:spPr/>
      <dgm:t>
        <a:bodyPr/>
        <a:lstStyle/>
        <a:p>
          <a:endParaRPr lang="es-EC" sz="2400"/>
        </a:p>
      </dgm:t>
    </dgm:pt>
    <dgm:pt modelId="{5EA366C3-282E-4CFE-8103-6183BED38BAB}">
      <dgm:prSet phldrT="[Texto]" custT="1"/>
      <dgm:spPr/>
      <dgm:t>
        <a:bodyPr/>
        <a:lstStyle/>
        <a:p>
          <a:r>
            <a:rPr lang="es-EC" sz="1050" dirty="0" smtClean="0"/>
            <a:t>Unidades Médicas Fijas</a:t>
          </a:r>
          <a:endParaRPr lang="es-EC" sz="1050" dirty="0"/>
        </a:p>
      </dgm:t>
    </dgm:pt>
    <dgm:pt modelId="{654D2112-6D0B-408C-BD15-405F5FD35DD2}" type="parTrans" cxnId="{9AEBB55B-D2BA-4E68-BB77-877A47AD69FB}">
      <dgm:prSet/>
      <dgm:spPr/>
      <dgm:t>
        <a:bodyPr/>
        <a:lstStyle/>
        <a:p>
          <a:endParaRPr lang="es-EC" sz="2400"/>
        </a:p>
      </dgm:t>
    </dgm:pt>
    <dgm:pt modelId="{D7250811-090A-45A4-95AC-1650ABBBE378}" type="sibTrans" cxnId="{9AEBB55B-D2BA-4E68-BB77-877A47AD69FB}">
      <dgm:prSet/>
      <dgm:spPr/>
      <dgm:t>
        <a:bodyPr/>
        <a:lstStyle/>
        <a:p>
          <a:endParaRPr lang="es-EC" sz="2400"/>
        </a:p>
      </dgm:t>
    </dgm:pt>
    <dgm:pt modelId="{F4DD7412-3216-4162-8E3F-FC4BFDE473E1}">
      <dgm:prSet phldrT="[Texto]" custT="1"/>
      <dgm:spPr>
        <a:solidFill>
          <a:srgbClr val="FFCCFF"/>
        </a:solidFill>
      </dgm:spPr>
      <dgm:t>
        <a:bodyPr/>
        <a:lstStyle/>
        <a:p>
          <a:r>
            <a:rPr lang="es-EC" sz="1050" dirty="0" smtClean="0">
              <a:solidFill>
                <a:schemeClr val="tx1"/>
              </a:solidFill>
            </a:rPr>
            <a:t>Convenios Interinstitucionales</a:t>
          </a:r>
          <a:endParaRPr lang="es-EC" sz="1050" dirty="0">
            <a:solidFill>
              <a:schemeClr val="tx1"/>
            </a:solidFill>
          </a:endParaRPr>
        </a:p>
      </dgm:t>
    </dgm:pt>
    <dgm:pt modelId="{52FC5145-A56A-432F-B675-552206CFA493}" type="parTrans" cxnId="{91677328-1DA6-4596-B74A-4A6DE622387E}">
      <dgm:prSet/>
      <dgm:spPr/>
      <dgm:t>
        <a:bodyPr/>
        <a:lstStyle/>
        <a:p>
          <a:endParaRPr lang="es-EC" sz="2400"/>
        </a:p>
      </dgm:t>
    </dgm:pt>
    <dgm:pt modelId="{A8C95337-7734-4367-A8D8-2D11EEF205E1}" type="sibTrans" cxnId="{91677328-1DA6-4596-B74A-4A6DE622387E}">
      <dgm:prSet/>
      <dgm:spPr/>
      <dgm:t>
        <a:bodyPr/>
        <a:lstStyle/>
        <a:p>
          <a:endParaRPr lang="es-EC" sz="2400"/>
        </a:p>
      </dgm:t>
    </dgm:pt>
    <dgm:pt modelId="{91C12409-1603-4BE5-94E6-A38C137D158D}">
      <dgm:prSet phldrT="[Texto]" custT="1"/>
      <dgm:spPr>
        <a:solidFill>
          <a:srgbClr val="CC00CC"/>
        </a:solidFill>
      </dgm:spPr>
      <dgm:t>
        <a:bodyPr/>
        <a:lstStyle/>
        <a:p>
          <a:r>
            <a:rPr lang="es-EC" sz="1050" dirty="0" smtClean="0"/>
            <a:t>Proyecto de ayuda Social y Humanitaria</a:t>
          </a:r>
          <a:endParaRPr lang="es-EC" sz="1050" dirty="0"/>
        </a:p>
      </dgm:t>
    </dgm:pt>
    <dgm:pt modelId="{56128352-73BC-4835-AEAB-C98FB3415039}" type="parTrans" cxnId="{067249F3-2B70-41CE-98C2-8B2AC938CD1C}">
      <dgm:prSet/>
      <dgm:spPr/>
      <dgm:t>
        <a:bodyPr/>
        <a:lstStyle/>
        <a:p>
          <a:endParaRPr lang="es-EC" sz="2400"/>
        </a:p>
      </dgm:t>
    </dgm:pt>
    <dgm:pt modelId="{EA71319E-6A83-4F0F-84FF-02FBDC3250D9}" type="sibTrans" cxnId="{067249F3-2B70-41CE-98C2-8B2AC938CD1C}">
      <dgm:prSet/>
      <dgm:spPr/>
      <dgm:t>
        <a:bodyPr/>
        <a:lstStyle/>
        <a:p>
          <a:endParaRPr lang="es-EC" sz="2400"/>
        </a:p>
      </dgm:t>
    </dgm:pt>
    <dgm:pt modelId="{BC9BE616-B5BE-4779-A7D4-4D81A50C1482}">
      <dgm:prSet phldrT="[Texto]" custT="1"/>
      <dgm:spPr>
        <a:solidFill>
          <a:srgbClr val="FF0066"/>
        </a:solidFill>
      </dgm:spPr>
      <dgm:t>
        <a:bodyPr/>
        <a:lstStyle/>
        <a:p>
          <a:r>
            <a:rPr lang="es-EC" sz="1050" dirty="0" smtClean="0"/>
            <a:t>Programas recreativas, educativas y culturales</a:t>
          </a:r>
          <a:endParaRPr lang="es-EC" sz="1050" dirty="0"/>
        </a:p>
      </dgm:t>
    </dgm:pt>
    <dgm:pt modelId="{A1AE77D4-DEAD-479F-B1B7-31E56EE0C795}" type="parTrans" cxnId="{63043823-1952-4563-85B5-5D634F0D1BF6}">
      <dgm:prSet/>
      <dgm:spPr/>
      <dgm:t>
        <a:bodyPr/>
        <a:lstStyle/>
        <a:p>
          <a:endParaRPr lang="es-EC" sz="2400"/>
        </a:p>
      </dgm:t>
    </dgm:pt>
    <dgm:pt modelId="{A7C214AA-F12F-4BFD-BC77-5B2EB493D0F5}" type="sibTrans" cxnId="{63043823-1952-4563-85B5-5D634F0D1BF6}">
      <dgm:prSet/>
      <dgm:spPr/>
      <dgm:t>
        <a:bodyPr/>
        <a:lstStyle/>
        <a:p>
          <a:endParaRPr lang="es-EC" sz="2400"/>
        </a:p>
      </dgm:t>
    </dgm:pt>
    <dgm:pt modelId="{BB0D9274-C4AE-4C13-A2E5-0B5025F50486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Proyecto Circo Social</a:t>
          </a:r>
          <a:endParaRPr lang="es-EC" sz="1050" dirty="0"/>
        </a:p>
      </dgm:t>
    </dgm:pt>
    <dgm:pt modelId="{06517AD9-ECFA-4C7A-9378-64A9ED11A0F3}" type="parTrans" cxnId="{F4AEEF7E-140C-4922-82B2-1DA8C341F735}">
      <dgm:prSet/>
      <dgm:spPr/>
      <dgm:t>
        <a:bodyPr/>
        <a:lstStyle/>
        <a:p>
          <a:endParaRPr lang="es-EC" sz="2000"/>
        </a:p>
      </dgm:t>
    </dgm:pt>
    <dgm:pt modelId="{9003B3C5-6CD3-45DC-8589-0EE9540E7642}" type="sibTrans" cxnId="{F4AEEF7E-140C-4922-82B2-1DA8C341F735}">
      <dgm:prSet/>
      <dgm:spPr/>
      <dgm:t>
        <a:bodyPr/>
        <a:lstStyle/>
        <a:p>
          <a:endParaRPr lang="es-EC" sz="2000"/>
        </a:p>
      </dgm:t>
    </dgm:pt>
    <dgm:pt modelId="{CE03DDB2-B31C-4626-82BF-FCB482B4EF72}">
      <dgm:prSet phldrT="[Texto]" custT="1"/>
      <dgm:spPr>
        <a:solidFill>
          <a:srgbClr val="33CCCC"/>
        </a:solidFill>
      </dgm:spPr>
      <dgm:t>
        <a:bodyPr/>
        <a:lstStyle/>
        <a:p>
          <a:r>
            <a:rPr lang="es-EC" sz="1050" dirty="0" smtClean="0"/>
            <a:t>Parque Inclusivo</a:t>
          </a:r>
          <a:endParaRPr lang="es-EC" sz="1050" dirty="0"/>
        </a:p>
      </dgm:t>
    </dgm:pt>
    <dgm:pt modelId="{CC519B0F-CC8E-4079-9E1F-381092EBA1F8}" type="parTrans" cxnId="{C059175B-B877-48C6-90CE-3A36736C6201}">
      <dgm:prSet/>
      <dgm:spPr/>
      <dgm:t>
        <a:bodyPr/>
        <a:lstStyle/>
        <a:p>
          <a:endParaRPr lang="es-EC" sz="2000"/>
        </a:p>
      </dgm:t>
    </dgm:pt>
    <dgm:pt modelId="{C8FD7683-E839-4064-80AC-50C68260FFFB}" type="sibTrans" cxnId="{C059175B-B877-48C6-90CE-3A36736C6201}">
      <dgm:prSet/>
      <dgm:spPr/>
      <dgm:t>
        <a:bodyPr/>
        <a:lstStyle/>
        <a:p>
          <a:endParaRPr lang="es-EC" sz="2000"/>
        </a:p>
      </dgm:t>
    </dgm:pt>
    <dgm:pt modelId="{C29D2834-DF35-4AE3-AFA0-D2072FDC92B3}">
      <dgm:prSet phldrT="[Texto]" custT="1"/>
      <dgm:spPr/>
      <dgm:t>
        <a:bodyPr/>
        <a:lstStyle/>
        <a:p>
          <a:r>
            <a:rPr lang="es-EC" sz="1050" dirty="0" smtClean="0"/>
            <a:t>Asesoría Jurídica Externa</a:t>
          </a:r>
          <a:endParaRPr lang="es-EC" sz="1050" dirty="0"/>
        </a:p>
      </dgm:t>
    </dgm:pt>
    <dgm:pt modelId="{9E079739-ADD9-4EA5-B6AC-4626AD5E9964}" type="sibTrans" cxnId="{23067F19-AC73-4179-A606-82A7E3E8CB5F}">
      <dgm:prSet/>
      <dgm:spPr/>
      <dgm:t>
        <a:bodyPr/>
        <a:lstStyle/>
        <a:p>
          <a:endParaRPr lang="es-EC" sz="2000"/>
        </a:p>
      </dgm:t>
    </dgm:pt>
    <dgm:pt modelId="{6F25C0B0-E10D-44C3-8AB4-6BD1F4EA8224}" type="parTrans" cxnId="{23067F19-AC73-4179-A606-82A7E3E8CB5F}">
      <dgm:prSet/>
      <dgm:spPr/>
      <dgm:t>
        <a:bodyPr/>
        <a:lstStyle/>
        <a:p>
          <a:endParaRPr lang="es-EC" sz="2000"/>
        </a:p>
      </dgm:t>
    </dgm:pt>
    <dgm:pt modelId="{5FDCF7B7-8447-4214-ACC3-3B5B78897171}">
      <dgm:prSet phldrT="[Texto]" custT="1"/>
      <dgm:spPr/>
      <dgm:t>
        <a:bodyPr/>
        <a:lstStyle/>
        <a:p>
          <a:r>
            <a:rPr lang="es-EC" sz="1050" dirty="0" smtClean="0"/>
            <a:t>Jefe Administrativo</a:t>
          </a:r>
          <a:endParaRPr lang="es-EC" sz="1050" dirty="0"/>
        </a:p>
      </dgm:t>
    </dgm:pt>
    <dgm:pt modelId="{20D090B3-3B46-4EBB-A94B-F16472DE376A}" type="parTrans" cxnId="{55EB9C80-9618-4798-BC29-5206C9FFF230}">
      <dgm:prSet/>
      <dgm:spPr/>
      <dgm:t>
        <a:bodyPr/>
        <a:lstStyle/>
        <a:p>
          <a:endParaRPr lang="es-EC" sz="2000"/>
        </a:p>
      </dgm:t>
    </dgm:pt>
    <dgm:pt modelId="{0146743F-7E80-499D-A276-CB7BEC6C7C57}" type="sibTrans" cxnId="{55EB9C80-9618-4798-BC29-5206C9FFF230}">
      <dgm:prSet/>
      <dgm:spPr/>
      <dgm:t>
        <a:bodyPr/>
        <a:lstStyle/>
        <a:p>
          <a:endParaRPr lang="es-EC" sz="2000"/>
        </a:p>
      </dgm:t>
    </dgm:pt>
    <dgm:pt modelId="{C9C2A3E8-301F-4FA4-97F1-1F55CE8325B4}" type="pres">
      <dgm:prSet presAssocID="{1C949C86-DF32-40B7-9FB3-A4786E1D9E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7887356-4C72-4785-AD02-3D239D300A93}" type="pres">
      <dgm:prSet presAssocID="{D37F20EC-5B9C-4856-8587-B5165CF65470}" presName="hierRoot1" presStyleCnt="0">
        <dgm:presLayoutVars>
          <dgm:hierBranch val="init"/>
        </dgm:presLayoutVars>
      </dgm:prSet>
      <dgm:spPr/>
    </dgm:pt>
    <dgm:pt modelId="{CE72B578-B6DC-4515-B115-D251604016DE}" type="pres">
      <dgm:prSet presAssocID="{D37F20EC-5B9C-4856-8587-B5165CF65470}" presName="rootComposite1" presStyleCnt="0"/>
      <dgm:spPr/>
    </dgm:pt>
    <dgm:pt modelId="{D0CF4585-1874-4D6F-9B3B-6197CA82E165}" type="pres">
      <dgm:prSet presAssocID="{D37F20EC-5B9C-4856-8587-B5165CF65470}" presName="rootText1" presStyleLbl="node0" presStyleIdx="0" presStyleCnt="5" custLinFactX="186968" custLinFactNeighborX="200000" custLinFactNeighborY="-615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20167D-374C-428A-B574-3CBA6872A60C}" type="pres">
      <dgm:prSet presAssocID="{D37F20EC-5B9C-4856-8587-B5165CF6547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F449E95F-EE10-472E-96C4-BDAD26527B55}" type="pres">
      <dgm:prSet presAssocID="{D37F20EC-5B9C-4856-8587-B5165CF65470}" presName="hierChild2" presStyleCnt="0"/>
      <dgm:spPr/>
    </dgm:pt>
    <dgm:pt modelId="{D6997EB8-A6D0-4EE2-8857-C5E626D01EE2}" type="pres">
      <dgm:prSet presAssocID="{D37F20EC-5B9C-4856-8587-B5165CF65470}" presName="hierChild3" presStyleCnt="0"/>
      <dgm:spPr/>
    </dgm:pt>
    <dgm:pt modelId="{B3E535BD-64D7-4EC8-BAE2-132EFB8DE13B}" type="pres">
      <dgm:prSet presAssocID="{AD2ADE3A-AFF2-4017-A371-E4929499296E}" presName="hierRoot1" presStyleCnt="0">
        <dgm:presLayoutVars>
          <dgm:hierBranch val="init"/>
        </dgm:presLayoutVars>
      </dgm:prSet>
      <dgm:spPr/>
    </dgm:pt>
    <dgm:pt modelId="{8A13D6F5-F3FD-448B-9E37-937F1D61F04A}" type="pres">
      <dgm:prSet presAssocID="{AD2ADE3A-AFF2-4017-A371-E4929499296E}" presName="rootComposite1" presStyleCnt="0"/>
      <dgm:spPr/>
    </dgm:pt>
    <dgm:pt modelId="{BA166A94-CE95-45B0-B2E8-1DF0A79CE2E6}" type="pres">
      <dgm:prSet presAssocID="{AD2ADE3A-AFF2-4017-A371-E4929499296E}" presName="rootText1" presStyleLbl="node0" presStyleIdx="1" presStyleCnt="5" custLinFactX="100000" custLinFactNeighborX="166174" custLinFactNeighborY="434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9183D9-7C19-4E1B-971F-D61B80287819}" type="pres">
      <dgm:prSet presAssocID="{AD2ADE3A-AFF2-4017-A371-E4929499296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AD0233FA-C210-443C-BA9A-A963BA30277A}" type="pres">
      <dgm:prSet presAssocID="{AD2ADE3A-AFF2-4017-A371-E4929499296E}" presName="hierChild2" presStyleCnt="0"/>
      <dgm:spPr/>
    </dgm:pt>
    <dgm:pt modelId="{ADD40711-8866-4405-9045-3F6EC8C6E2C2}" type="pres">
      <dgm:prSet presAssocID="{AD2ADE3A-AFF2-4017-A371-E4929499296E}" presName="hierChild3" presStyleCnt="0"/>
      <dgm:spPr/>
    </dgm:pt>
    <dgm:pt modelId="{5E160E77-B2C0-4171-BBCA-8A41F6AD262D}" type="pres">
      <dgm:prSet presAssocID="{A150CFAE-C428-49FD-BCA7-D01CD6FC2269}" presName="hierRoot1" presStyleCnt="0">
        <dgm:presLayoutVars>
          <dgm:hierBranch val="init"/>
        </dgm:presLayoutVars>
      </dgm:prSet>
      <dgm:spPr/>
    </dgm:pt>
    <dgm:pt modelId="{766DB976-249B-4BE0-AEE6-1AD41DF33DD2}" type="pres">
      <dgm:prSet presAssocID="{A150CFAE-C428-49FD-BCA7-D01CD6FC2269}" presName="rootComposite1" presStyleCnt="0"/>
      <dgm:spPr/>
    </dgm:pt>
    <dgm:pt modelId="{3E6BBD9A-89E6-4E28-8CF0-BBA719CDB1AF}" type="pres">
      <dgm:prSet presAssocID="{A150CFAE-C428-49FD-BCA7-D01CD6FC2269}" presName="rootText1" presStyleLbl="node0" presStyleIdx="2" presStyleCnt="5" custLinFactY="59676" custLinFactNeighborX="41869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877B0B-8147-42DB-8237-7A21BDD2EF83}" type="pres">
      <dgm:prSet presAssocID="{A150CFAE-C428-49FD-BCA7-D01CD6FC2269}" presName="rootConnector1" presStyleLbl="node1" presStyleIdx="0" presStyleCnt="0"/>
      <dgm:spPr/>
      <dgm:t>
        <a:bodyPr/>
        <a:lstStyle/>
        <a:p>
          <a:endParaRPr lang="es-EC"/>
        </a:p>
      </dgm:t>
    </dgm:pt>
    <dgm:pt modelId="{D9B81607-57EF-42CC-AB98-1C71ABC09A7B}" type="pres">
      <dgm:prSet presAssocID="{A150CFAE-C428-49FD-BCA7-D01CD6FC2269}" presName="hierChild2" presStyleCnt="0"/>
      <dgm:spPr/>
    </dgm:pt>
    <dgm:pt modelId="{537F4920-25EE-48E1-A6EE-79874841197F}" type="pres">
      <dgm:prSet presAssocID="{A150CFAE-C428-49FD-BCA7-D01CD6FC2269}" presName="hierChild3" presStyleCnt="0"/>
      <dgm:spPr/>
    </dgm:pt>
    <dgm:pt modelId="{DB05C770-F2D4-45B8-B851-3DE811A973F6}" type="pres">
      <dgm:prSet presAssocID="{C29D2834-DF35-4AE3-AFA0-D2072FDC92B3}" presName="hierRoot1" presStyleCnt="0">
        <dgm:presLayoutVars>
          <dgm:hierBranch val="init"/>
        </dgm:presLayoutVars>
      </dgm:prSet>
      <dgm:spPr/>
    </dgm:pt>
    <dgm:pt modelId="{469151B9-2D21-44C7-A70E-4286CA93DA25}" type="pres">
      <dgm:prSet presAssocID="{C29D2834-DF35-4AE3-AFA0-D2072FDC92B3}" presName="rootComposite1" presStyleCnt="0"/>
      <dgm:spPr/>
    </dgm:pt>
    <dgm:pt modelId="{06F5A3C2-1FFF-4A2B-BF01-3773918E3371}" type="pres">
      <dgm:prSet presAssocID="{C29D2834-DF35-4AE3-AFA0-D2072FDC92B3}" presName="rootText1" presStyleLbl="node0" presStyleIdx="3" presStyleCnt="5" custLinFactX="33935" custLinFactY="5967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2124CB8-49C8-429F-93ED-4E0434A859DA}" type="pres">
      <dgm:prSet presAssocID="{C29D2834-DF35-4AE3-AFA0-D2072FDC92B3}" presName="rootConnector1" presStyleLbl="node1" presStyleIdx="0" presStyleCnt="0"/>
      <dgm:spPr/>
      <dgm:t>
        <a:bodyPr/>
        <a:lstStyle/>
        <a:p>
          <a:endParaRPr lang="es-EC"/>
        </a:p>
      </dgm:t>
    </dgm:pt>
    <dgm:pt modelId="{900B9A1D-0744-4440-A7F3-4F7E07505495}" type="pres">
      <dgm:prSet presAssocID="{C29D2834-DF35-4AE3-AFA0-D2072FDC92B3}" presName="hierChild2" presStyleCnt="0"/>
      <dgm:spPr/>
    </dgm:pt>
    <dgm:pt modelId="{68FE65C8-55BB-4549-A002-E2726095814A}" type="pres">
      <dgm:prSet presAssocID="{C29D2834-DF35-4AE3-AFA0-D2072FDC92B3}" presName="hierChild3" presStyleCnt="0"/>
      <dgm:spPr/>
    </dgm:pt>
    <dgm:pt modelId="{61F5E10F-8F84-4542-9B7E-176904C316E3}" type="pres">
      <dgm:prSet presAssocID="{5FDCF7B7-8447-4214-ACC3-3B5B78897171}" presName="hierRoot1" presStyleCnt="0">
        <dgm:presLayoutVars>
          <dgm:hierBranch val="init"/>
        </dgm:presLayoutVars>
      </dgm:prSet>
      <dgm:spPr/>
    </dgm:pt>
    <dgm:pt modelId="{7478BD8D-9CB6-489B-88FE-2F55561A50AC}" type="pres">
      <dgm:prSet presAssocID="{5FDCF7B7-8447-4214-ACC3-3B5B78897171}" presName="rootComposite1" presStyleCnt="0"/>
      <dgm:spPr/>
    </dgm:pt>
    <dgm:pt modelId="{1A2FC3E8-83A1-4D40-BE61-F208BF174CC4}" type="pres">
      <dgm:prSet presAssocID="{5FDCF7B7-8447-4214-ACC3-3B5B78897171}" presName="rootText1" presStyleLbl="node0" presStyleIdx="4" presStyleCnt="5" custLinFactY="59676" custLinFactNeighborX="-9559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D23D6F-7F68-4524-922F-A1580E201CB5}" type="pres">
      <dgm:prSet presAssocID="{5FDCF7B7-8447-4214-ACC3-3B5B78897171}" presName="rootConnector1" presStyleLbl="node1" presStyleIdx="0" presStyleCnt="0"/>
      <dgm:spPr/>
      <dgm:t>
        <a:bodyPr/>
        <a:lstStyle/>
        <a:p>
          <a:endParaRPr lang="es-EC"/>
        </a:p>
      </dgm:t>
    </dgm:pt>
    <dgm:pt modelId="{62D9561C-EB4E-4E7A-A7E0-57B64A30DB98}" type="pres">
      <dgm:prSet presAssocID="{5FDCF7B7-8447-4214-ACC3-3B5B78897171}" presName="hierChild2" presStyleCnt="0"/>
      <dgm:spPr/>
    </dgm:pt>
    <dgm:pt modelId="{48BE15D0-7E39-4C51-AE30-80D5CB271012}" type="pres">
      <dgm:prSet presAssocID="{E11E7EA5-36CA-4767-96E8-418495687D89}" presName="Name37" presStyleLbl="parChTrans1D2" presStyleIdx="0" presStyleCnt="5"/>
      <dgm:spPr/>
      <dgm:t>
        <a:bodyPr/>
        <a:lstStyle/>
        <a:p>
          <a:endParaRPr lang="es-EC"/>
        </a:p>
      </dgm:t>
    </dgm:pt>
    <dgm:pt modelId="{F8D24048-6029-43BD-8CC5-6E35E81369BF}" type="pres">
      <dgm:prSet presAssocID="{F3E2F3EF-3FD1-4466-9261-75BBDC2359FF}" presName="hierRoot2" presStyleCnt="0">
        <dgm:presLayoutVars>
          <dgm:hierBranch val="init"/>
        </dgm:presLayoutVars>
      </dgm:prSet>
      <dgm:spPr/>
    </dgm:pt>
    <dgm:pt modelId="{2CA8BAE3-1F9E-4A97-80CF-6F34ACA3D63C}" type="pres">
      <dgm:prSet presAssocID="{F3E2F3EF-3FD1-4466-9261-75BBDC2359FF}" presName="rootComposite" presStyleCnt="0"/>
      <dgm:spPr/>
    </dgm:pt>
    <dgm:pt modelId="{63716402-F4FC-431B-AAD7-5819592EB413}" type="pres">
      <dgm:prSet presAssocID="{F3E2F3EF-3FD1-4466-9261-75BBDC2359FF}" presName="rootText" presStyleLbl="node2" presStyleIdx="0" presStyleCnt="5" custLinFactX="-77653" custLinFactY="5972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A1CDCD-9959-4B61-B1F4-CB24D7565C01}" type="pres">
      <dgm:prSet presAssocID="{F3E2F3EF-3FD1-4466-9261-75BBDC2359FF}" presName="rootConnector" presStyleLbl="node2" presStyleIdx="0" presStyleCnt="5"/>
      <dgm:spPr/>
      <dgm:t>
        <a:bodyPr/>
        <a:lstStyle/>
        <a:p>
          <a:endParaRPr lang="es-EC"/>
        </a:p>
      </dgm:t>
    </dgm:pt>
    <dgm:pt modelId="{F9BC7A8E-1827-45E6-9DA3-51FD4CD7B987}" type="pres">
      <dgm:prSet presAssocID="{F3E2F3EF-3FD1-4466-9261-75BBDC2359FF}" presName="hierChild4" presStyleCnt="0"/>
      <dgm:spPr/>
    </dgm:pt>
    <dgm:pt modelId="{D39C60A8-F138-47DD-A724-D71EE5489D55}" type="pres">
      <dgm:prSet presAssocID="{CD517805-CBE4-465F-996E-C62C3ABB5E4B}" presName="Name37" presStyleLbl="parChTrans1D3" presStyleIdx="0" presStyleCnt="7"/>
      <dgm:spPr/>
      <dgm:t>
        <a:bodyPr/>
        <a:lstStyle/>
        <a:p>
          <a:endParaRPr lang="es-EC"/>
        </a:p>
      </dgm:t>
    </dgm:pt>
    <dgm:pt modelId="{7F6C7631-76F1-4432-A375-5C0530D2395D}" type="pres">
      <dgm:prSet presAssocID="{11DC1EC7-2AF9-4C04-A84A-196A0F4C71A2}" presName="hierRoot2" presStyleCnt="0">
        <dgm:presLayoutVars>
          <dgm:hierBranch val="init"/>
        </dgm:presLayoutVars>
      </dgm:prSet>
      <dgm:spPr/>
    </dgm:pt>
    <dgm:pt modelId="{A2A65DAC-72BE-4591-9287-65B96917826A}" type="pres">
      <dgm:prSet presAssocID="{11DC1EC7-2AF9-4C04-A84A-196A0F4C71A2}" presName="rootComposite" presStyleCnt="0"/>
      <dgm:spPr/>
    </dgm:pt>
    <dgm:pt modelId="{89C0649F-EA83-48C3-947D-5FC9D3114FC7}" type="pres">
      <dgm:prSet presAssocID="{11DC1EC7-2AF9-4C04-A84A-196A0F4C71A2}" presName="rootText" presStyleLbl="node3" presStyleIdx="0" presStyleCnt="7" custLinFactX="-70370" custLinFactY="8559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054144-0A42-41ED-967D-54419DFF9D80}" type="pres">
      <dgm:prSet presAssocID="{11DC1EC7-2AF9-4C04-A84A-196A0F4C71A2}" presName="rootConnector" presStyleLbl="node3" presStyleIdx="0" presStyleCnt="7"/>
      <dgm:spPr/>
      <dgm:t>
        <a:bodyPr/>
        <a:lstStyle/>
        <a:p>
          <a:endParaRPr lang="es-EC"/>
        </a:p>
      </dgm:t>
    </dgm:pt>
    <dgm:pt modelId="{4F862A67-37A0-451D-BCA2-47EFBF44567E}" type="pres">
      <dgm:prSet presAssocID="{11DC1EC7-2AF9-4C04-A84A-196A0F4C71A2}" presName="hierChild4" presStyleCnt="0"/>
      <dgm:spPr/>
    </dgm:pt>
    <dgm:pt modelId="{9A3B0EE8-C3D2-432E-9B74-4853AF0A35A1}" type="pres">
      <dgm:prSet presAssocID="{11DC1EC7-2AF9-4C04-A84A-196A0F4C71A2}" presName="hierChild5" presStyleCnt="0"/>
      <dgm:spPr/>
    </dgm:pt>
    <dgm:pt modelId="{BE9DFDF1-DFFB-454E-9586-15830D927489}" type="pres">
      <dgm:prSet presAssocID="{654D2112-6D0B-408C-BD15-405F5FD35DD2}" presName="Name37" presStyleLbl="parChTrans1D3" presStyleIdx="1" presStyleCnt="7"/>
      <dgm:spPr/>
      <dgm:t>
        <a:bodyPr/>
        <a:lstStyle/>
        <a:p>
          <a:endParaRPr lang="es-EC"/>
        </a:p>
      </dgm:t>
    </dgm:pt>
    <dgm:pt modelId="{6C640638-43D4-4CF7-BE7E-3153E6FADB50}" type="pres">
      <dgm:prSet presAssocID="{5EA366C3-282E-4CFE-8103-6183BED38BAB}" presName="hierRoot2" presStyleCnt="0">
        <dgm:presLayoutVars>
          <dgm:hierBranch val="init"/>
        </dgm:presLayoutVars>
      </dgm:prSet>
      <dgm:spPr/>
    </dgm:pt>
    <dgm:pt modelId="{70B2D683-777A-45FC-A878-932BA3A44528}" type="pres">
      <dgm:prSet presAssocID="{5EA366C3-282E-4CFE-8103-6183BED38BAB}" presName="rootComposite" presStyleCnt="0"/>
      <dgm:spPr/>
    </dgm:pt>
    <dgm:pt modelId="{D1738F5C-A3FC-4CC4-898E-58039436F8BD}" type="pres">
      <dgm:prSet presAssocID="{5EA366C3-282E-4CFE-8103-6183BED38BAB}" presName="rootText" presStyleLbl="node3" presStyleIdx="1" presStyleCnt="7" custLinFactX="-70370" custLinFactY="5980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E59AD0-7F34-48B1-9745-866D01AB0572}" type="pres">
      <dgm:prSet presAssocID="{5EA366C3-282E-4CFE-8103-6183BED38BAB}" presName="rootConnector" presStyleLbl="node3" presStyleIdx="1" presStyleCnt="7"/>
      <dgm:spPr/>
      <dgm:t>
        <a:bodyPr/>
        <a:lstStyle/>
        <a:p>
          <a:endParaRPr lang="es-EC"/>
        </a:p>
      </dgm:t>
    </dgm:pt>
    <dgm:pt modelId="{59F712ED-9655-4E58-9308-438CC87EDD58}" type="pres">
      <dgm:prSet presAssocID="{5EA366C3-282E-4CFE-8103-6183BED38BAB}" presName="hierChild4" presStyleCnt="0"/>
      <dgm:spPr/>
    </dgm:pt>
    <dgm:pt modelId="{1A453703-1C57-47F5-A5DC-D9649FB83C1A}" type="pres">
      <dgm:prSet presAssocID="{5EA366C3-282E-4CFE-8103-6183BED38BAB}" presName="hierChild5" presStyleCnt="0"/>
      <dgm:spPr/>
    </dgm:pt>
    <dgm:pt modelId="{3E19EB9F-7DE1-439B-B9B8-BF878C055202}" type="pres">
      <dgm:prSet presAssocID="{F3E2F3EF-3FD1-4466-9261-75BBDC2359FF}" presName="hierChild5" presStyleCnt="0"/>
      <dgm:spPr/>
    </dgm:pt>
    <dgm:pt modelId="{DA988934-91E7-4249-9275-DB67EFD4C310}" type="pres">
      <dgm:prSet presAssocID="{396EBD43-49FE-4CE6-969D-A6FA1F6024CF}" presName="Name37" presStyleLbl="parChTrans1D2" presStyleIdx="1" presStyleCnt="5"/>
      <dgm:spPr/>
      <dgm:t>
        <a:bodyPr/>
        <a:lstStyle/>
        <a:p>
          <a:endParaRPr lang="es-EC"/>
        </a:p>
      </dgm:t>
    </dgm:pt>
    <dgm:pt modelId="{E0A4C3DF-CE19-4AC3-8344-2748D188B670}" type="pres">
      <dgm:prSet presAssocID="{315E562A-564B-4E43-B659-FBA51574652A}" presName="hierRoot2" presStyleCnt="0">
        <dgm:presLayoutVars>
          <dgm:hierBranch val="init"/>
        </dgm:presLayoutVars>
      </dgm:prSet>
      <dgm:spPr/>
    </dgm:pt>
    <dgm:pt modelId="{EA8A4CD0-C264-4038-B519-1B05A16E3A41}" type="pres">
      <dgm:prSet presAssocID="{315E562A-564B-4E43-B659-FBA51574652A}" presName="rootComposite" presStyleCnt="0"/>
      <dgm:spPr/>
    </dgm:pt>
    <dgm:pt modelId="{DCA9DDCE-721F-4196-B897-6402A2B8CE6B}" type="pres">
      <dgm:prSet presAssocID="{315E562A-564B-4E43-B659-FBA51574652A}" presName="rootText" presStyleLbl="node2" presStyleIdx="1" presStyleCnt="5" custLinFactX="-37240" custLinFactY="5972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3224B0-3930-4EA6-B385-7458EAA5E1CF}" type="pres">
      <dgm:prSet presAssocID="{315E562A-564B-4E43-B659-FBA51574652A}" presName="rootConnector" presStyleLbl="node2" presStyleIdx="1" presStyleCnt="5"/>
      <dgm:spPr/>
      <dgm:t>
        <a:bodyPr/>
        <a:lstStyle/>
        <a:p>
          <a:endParaRPr lang="es-EC"/>
        </a:p>
      </dgm:t>
    </dgm:pt>
    <dgm:pt modelId="{1503CEC1-B035-4F35-998B-AE248166DDB0}" type="pres">
      <dgm:prSet presAssocID="{315E562A-564B-4E43-B659-FBA51574652A}" presName="hierChild4" presStyleCnt="0"/>
      <dgm:spPr/>
    </dgm:pt>
    <dgm:pt modelId="{08E75DE7-BD07-4C13-AD3B-0C8C8A8E8C43}" type="pres">
      <dgm:prSet presAssocID="{52FC5145-A56A-432F-B675-552206CFA493}" presName="Name37" presStyleLbl="parChTrans1D3" presStyleIdx="2" presStyleCnt="7"/>
      <dgm:spPr/>
      <dgm:t>
        <a:bodyPr/>
        <a:lstStyle/>
        <a:p>
          <a:endParaRPr lang="es-EC"/>
        </a:p>
      </dgm:t>
    </dgm:pt>
    <dgm:pt modelId="{61481473-7BEF-4955-881F-FD235EE2A10C}" type="pres">
      <dgm:prSet presAssocID="{F4DD7412-3216-4162-8E3F-FC4BFDE473E1}" presName="hierRoot2" presStyleCnt="0">
        <dgm:presLayoutVars>
          <dgm:hierBranch val="init"/>
        </dgm:presLayoutVars>
      </dgm:prSet>
      <dgm:spPr/>
    </dgm:pt>
    <dgm:pt modelId="{9F383B4A-2004-4169-B895-92F122FD45E3}" type="pres">
      <dgm:prSet presAssocID="{F4DD7412-3216-4162-8E3F-FC4BFDE473E1}" presName="rootComposite" presStyleCnt="0"/>
      <dgm:spPr/>
    </dgm:pt>
    <dgm:pt modelId="{4DE1DEDB-654C-428C-818A-17C1C93244C3}" type="pres">
      <dgm:prSet presAssocID="{F4DD7412-3216-4162-8E3F-FC4BFDE473E1}" presName="rootText" presStyleLbl="node3" presStyleIdx="2" presStyleCnt="7" custLinFactX="-23500" custLinFactY="5980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F97AE5-5905-4AEB-9B9E-614AAD1367BA}" type="pres">
      <dgm:prSet presAssocID="{F4DD7412-3216-4162-8E3F-FC4BFDE473E1}" presName="rootConnector" presStyleLbl="node3" presStyleIdx="2" presStyleCnt="7"/>
      <dgm:spPr/>
      <dgm:t>
        <a:bodyPr/>
        <a:lstStyle/>
        <a:p>
          <a:endParaRPr lang="es-EC"/>
        </a:p>
      </dgm:t>
    </dgm:pt>
    <dgm:pt modelId="{30ECFAFA-103F-4BE6-9FA3-22F84B9EF4C9}" type="pres">
      <dgm:prSet presAssocID="{F4DD7412-3216-4162-8E3F-FC4BFDE473E1}" presName="hierChild4" presStyleCnt="0"/>
      <dgm:spPr/>
    </dgm:pt>
    <dgm:pt modelId="{708AA77C-4726-45BA-8D5F-2EE1F6569E41}" type="pres">
      <dgm:prSet presAssocID="{F4DD7412-3216-4162-8E3F-FC4BFDE473E1}" presName="hierChild5" presStyleCnt="0"/>
      <dgm:spPr/>
    </dgm:pt>
    <dgm:pt modelId="{9E50E4E4-5DA1-4BFD-B86D-4A97B0AFA391}" type="pres">
      <dgm:prSet presAssocID="{A1AE77D4-DEAD-479F-B1B7-31E56EE0C795}" presName="Name37" presStyleLbl="parChTrans1D3" presStyleIdx="3" presStyleCnt="7"/>
      <dgm:spPr/>
      <dgm:t>
        <a:bodyPr/>
        <a:lstStyle/>
        <a:p>
          <a:endParaRPr lang="es-EC"/>
        </a:p>
      </dgm:t>
    </dgm:pt>
    <dgm:pt modelId="{4DF93655-7129-47BD-9451-2544FBE7BD0A}" type="pres">
      <dgm:prSet presAssocID="{BC9BE616-B5BE-4779-A7D4-4D81A50C1482}" presName="hierRoot2" presStyleCnt="0">
        <dgm:presLayoutVars>
          <dgm:hierBranch val="init"/>
        </dgm:presLayoutVars>
      </dgm:prSet>
      <dgm:spPr/>
    </dgm:pt>
    <dgm:pt modelId="{95720343-43E0-4F83-940B-F8C6EDB6B005}" type="pres">
      <dgm:prSet presAssocID="{BC9BE616-B5BE-4779-A7D4-4D81A50C1482}" presName="rootComposite" presStyleCnt="0"/>
      <dgm:spPr/>
    </dgm:pt>
    <dgm:pt modelId="{C5DD3246-47A4-4ED8-9146-7840845A2B7B}" type="pres">
      <dgm:prSet presAssocID="{BC9BE616-B5BE-4779-A7D4-4D81A50C1482}" presName="rootText" presStyleLbl="node3" presStyleIdx="3" presStyleCnt="7" custLinFactX="-23500" custLinFactY="46938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109DC1-AE64-45CE-91B1-0D18C95C6F6C}" type="pres">
      <dgm:prSet presAssocID="{BC9BE616-B5BE-4779-A7D4-4D81A50C1482}" presName="rootConnector" presStyleLbl="node3" presStyleIdx="3" presStyleCnt="7"/>
      <dgm:spPr/>
      <dgm:t>
        <a:bodyPr/>
        <a:lstStyle/>
        <a:p>
          <a:endParaRPr lang="es-EC"/>
        </a:p>
      </dgm:t>
    </dgm:pt>
    <dgm:pt modelId="{9287E241-D9E9-4C8D-8515-58E3D0A8CF5E}" type="pres">
      <dgm:prSet presAssocID="{BC9BE616-B5BE-4779-A7D4-4D81A50C1482}" presName="hierChild4" presStyleCnt="0"/>
      <dgm:spPr/>
    </dgm:pt>
    <dgm:pt modelId="{07C9DFB2-69B1-4F6A-BF23-36634FBF4F18}" type="pres">
      <dgm:prSet presAssocID="{BC9BE616-B5BE-4779-A7D4-4D81A50C1482}" presName="hierChild5" presStyleCnt="0"/>
      <dgm:spPr/>
    </dgm:pt>
    <dgm:pt modelId="{44C5AC38-3276-4EB1-9891-38C5CA3D77A9}" type="pres">
      <dgm:prSet presAssocID="{315E562A-564B-4E43-B659-FBA51574652A}" presName="hierChild5" presStyleCnt="0"/>
      <dgm:spPr/>
    </dgm:pt>
    <dgm:pt modelId="{8F3733AD-822A-426E-8B11-F0D495BF5323}" type="pres">
      <dgm:prSet presAssocID="{11B1A42E-B809-439B-9142-6BA158CDB59C}" presName="Name37" presStyleLbl="parChTrans1D2" presStyleIdx="2" presStyleCnt="5"/>
      <dgm:spPr/>
      <dgm:t>
        <a:bodyPr/>
        <a:lstStyle/>
        <a:p>
          <a:endParaRPr lang="es-EC"/>
        </a:p>
      </dgm:t>
    </dgm:pt>
    <dgm:pt modelId="{D3377371-2084-496F-BEDD-99E05FEB9C6F}" type="pres">
      <dgm:prSet presAssocID="{43B76B23-A50C-40FB-962B-339FD100C36D}" presName="hierRoot2" presStyleCnt="0">
        <dgm:presLayoutVars>
          <dgm:hierBranch val="init"/>
        </dgm:presLayoutVars>
      </dgm:prSet>
      <dgm:spPr/>
    </dgm:pt>
    <dgm:pt modelId="{0DE1CDA5-E9A6-42EC-840E-B090C9740528}" type="pres">
      <dgm:prSet presAssocID="{43B76B23-A50C-40FB-962B-339FD100C36D}" presName="rootComposite" presStyleCnt="0"/>
      <dgm:spPr/>
    </dgm:pt>
    <dgm:pt modelId="{DB835E83-1F12-4F6E-8D55-E65FAE8179A2}" type="pres">
      <dgm:prSet presAssocID="{43B76B23-A50C-40FB-962B-339FD100C36D}" presName="rootText" presStyleLbl="node2" presStyleIdx="2" presStyleCnt="5" custLinFactY="58059" custLinFactNeighborX="-9663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53C6D3-1A80-401E-B3B7-BB24E63036F0}" type="pres">
      <dgm:prSet presAssocID="{43B76B23-A50C-40FB-962B-339FD100C36D}" presName="rootConnector" presStyleLbl="node2" presStyleIdx="2" presStyleCnt="5"/>
      <dgm:spPr/>
      <dgm:t>
        <a:bodyPr/>
        <a:lstStyle/>
        <a:p>
          <a:endParaRPr lang="es-EC"/>
        </a:p>
      </dgm:t>
    </dgm:pt>
    <dgm:pt modelId="{446AC963-3C2F-4096-BFA0-8E6579B0F094}" type="pres">
      <dgm:prSet presAssocID="{43B76B23-A50C-40FB-962B-339FD100C36D}" presName="hierChild4" presStyleCnt="0"/>
      <dgm:spPr/>
    </dgm:pt>
    <dgm:pt modelId="{C1243237-3028-42BD-9296-E9C44133FEBB}" type="pres">
      <dgm:prSet presAssocID="{56128352-73BC-4835-AEAB-C98FB3415039}" presName="Name37" presStyleLbl="parChTrans1D3" presStyleIdx="4" presStyleCnt="7"/>
      <dgm:spPr/>
      <dgm:t>
        <a:bodyPr/>
        <a:lstStyle/>
        <a:p>
          <a:endParaRPr lang="es-EC"/>
        </a:p>
      </dgm:t>
    </dgm:pt>
    <dgm:pt modelId="{BAF32EC0-F499-487B-A965-0AC061D52188}" type="pres">
      <dgm:prSet presAssocID="{91C12409-1603-4BE5-94E6-A38C137D158D}" presName="hierRoot2" presStyleCnt="0">
        <dgm:presLayoutVars>
          <dgm:hierBranch val="init"/>
        </dgm:presLayoutVars>
      </dgm:prSet>
      <dgm:spPr/>
    </dgm:pt>
    <dgm:pt modelId="{91E8AE58-68E3-462B-8862-592354BEC999}" type="pres">
      <dgm:prSet presAssocID="{91C12409-1603-4BE5-94E6-A38C137D158D}" presName="rootComposite" presStyleCnt="0"/>
      <dgm:spPr/>
    </dgm:pt>
    <dgm:pt modelId="{1E0D3E3B-FA80-49EB-B242-E434EE7F97F4}" type="pres">
      <dgm:prSet presAssocID="{91C12409-1603-4BE5-94E6-A38C137D158D}" presName="rootText" presStyleLbl="node3" presStyleIdx="4" presStyleCnt="7" custLinFactY="72677" custLinFactNeighborX="-960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8E91FE-C72C-41AA-A5B9-12BF74A155C7}" type="pres">
      <dgm:prSet presAssocID="{91C12409-1603-4BE5-94E6-A38C137D158D}" presName="rootConnector" presStyleLbl="node3" presStyleIdx="4" presStyleCnt="7"/>
      <dgm:spPr/>
      <dgm:t>
        <a:bodyPr/>
        <a:lstStyle/>
        <a:p>
          <a:endParaRPr lang="es-EC"/>
        </a:p>
      </dgm:t>
    </dgm:pt>
    <dgm:pt modelId="{898AB3CC-82F6-42C6-91B6-F6BA630FC182}" type="pres">
      <dgm:prSet presAssocID="{91C12409-1603-4BE5-94E6-A38C137D158D}" presName="hierChild4" presStyleCnt="0"/>
      <dgm:spPr/>
    </dgm:pt>
    <dgm:pt modelId="{63A7987F-4CE3-4141-BE22-1B72E8C6096A}" type="pres">
      <dgm:prSet presAssocID="{91C12409-1603-4BE5-94E6-A38C137D158D}" presName="hierChild5" presStyleCnt="0"/>
      <dgm:spPr/>
    </dgm:pt>
    <dgm:pt modelId="{B993FF5D-055C-4805-B3A5-A6179D0B3F8F}" type="pres">
      <dgm:prSet presAssocID="{43B76B23-A50C-40FB-962B-339FD100C36D}" presName="hierChild5" presStyleCnt="0"/>
      <dgm:spPr/>
    </dgm:pt>
    <dgm:pt modelId="{7393A9D0-DDE9-4877-BD71-4F04BF6C9D55}" type="pres">
      <dgm:prSet presAssocID="{FE68FED7-1879-4A13-82B8-81CD7D005AA8}" presName="Name37" presStyleLbl="parChTrans1D2" presStyleIdx="3" presStyleCnt="5"/>
      <dgm:spPr/>
      <dgm:t>
        <a:bodyPr/>
        <a:lstStyle/>
        <a:p>
          <a:endParaRPr lang="es-EC"/>
        </a:p>
      </dgm:t>
    </dgm:pt>
    <dgm:pt modelId="{821A7C85-10BB-4D24-B06E-3D0328697B5B}" type="pres">
      <dgm:prSet presAssocID="{5ED07250-B682-4C02-9AE5-228FC6F38273}" presName="hierRoot2" presStyleCnt="0">
        <dgm:presLayoutVars>
          <dgm:hierBranch val="init"/>
        </dgm:presLayoutVars>
      </dgm:prSet>
      <dgm:spPr/>
    </dgm:pt>
    <dgm:pt modelId="{B30D6C62-B656-4466-82CE-86CCAF18EA51}" type="pres">
      <dgm:prSet presAssocID="{5ED07250-B682-4C02-9AE5-228FC6F38273}" presName="rootComposite" presStyleCnt="0"/>
      <dgm:spPr/>
    </dgm:pt>
    <dgm:pt modelId="{8D50026F-FE58-478B-9348-45201B2AF304}" type="pres">
      <dgm:prSet presAssocID="{5ED07250-B682-4C02-9AE5-228FC6F38273}" presName="rootText" presStyleLbl="node2" presStyleIdx="3" presStyleCnt="5" custLinFactY="59720" custLinFactNeighborX="-69326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07F6DE-7100-405D-9700-AA2ABD6F58FA}" type="pres">
      <dgm:prSet presAssocID="{5ED07250-B682-4C02-9AE5-228FC6F38273}" presName="rootConnector" presStyleLbl="node2" presStyleIdx="3" presStyleCnt="5"/>
      <dgm:spPr/>
      <dgm:t>
        <a:bodyPr/>
        <a:lstStyle/>
        <a:p>
          <a:endParaRPr lang="es-EC"/>
        </a:p>
      </dgm:t>
    </dgm:pt>
    <dgm:pt modelId="{ACE32DA9-E49E-4E3D-8A17-0D6868E13D59}" type="pres">
      <dgm:prSet presAssocID="{5ED07250-B682-4C02-9AE5-228FC6F38273}" presName="hierChild4" presStyleCnt="0"/>
      <dgm:spPr/>
    </dgm:pt>
    <dgm:pt modelId="{70C37AFA-15AB-4DD2-9178-C23A32593BAE}" type="pres">
      <dgm:prSet presAssocID="{06517AD9-ECFA-4C7A-9378-64A9ED11A0F3}" presName="Name37" presStyleLbl="parChTrans1D3" presStyleIdx="5" presStyleCnt="7"/>
      <dgm:spPr/>
      <dgm:t>
        <a:bodyPr/>
        <a:lstStyle/>
        <a:p>
          <a:endParaRPr lang="es-EC"/>
        </a:p>
      </dgm:t>
    </dgm:pt>
    <dgm:pt modelId="{0AE0A16E-C4E3-49FE-993B-F3F82326829C}" type="pres">
      <dgm:prSet presAssocID="{BB0D9274-C4AE-4C13-A2E5-0B5025F50486}" presName="hierRoot2" presStyleCnt="0">
        <dgm:presLayoutVars>
          <dgm:hierBranch val="init"/>
        </dgm:presLayoutVars>
      </dgm:prSet>
      <dgm:spPr/>
    </dgm:pt>
    <dgm:pt modelId="{8E83D2A2-6B30-4C79-B194-5E9015535AEA}" type="pres">
      <dgm:prSet presAssocID="{BB0D9274-C4AE-4C13-A2E5-0B5025F50486}" presName="rootComposite" presStyleCnt="0"/>
      <dgm:spPr/>
    </dgm:pt>
    <dgm:pt modelId="{CCF53791-38F8-4921-92D5-C4B832DC5BEC}" type="pres">
      <dgm:prSet presAssocID="{BB0D9274-C4AE-4C13-A2E5-0B5025F50486}" presName="rootText" presStyleLbl="node3" presStyleIdx="5" presStyleCnt="7" custLinFactY="72676" custLinFactNeighborX="-685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110F81-3949-433B-BC97-F3FC8AAF7632}" type="pres">
      <dgm:prSet presAssocID="{BB0D9274-C4AE-4C13-A2E5-0B5025F50486}" presName="rootConnector" presStyleLbl="node3" presStyleIdx="5" presStyleCnt="7"/>
      <dgm:spPr/>
      <dgm:t>
        <a:bodyPr/>
        <a:lstStyle/>
        <a:p>
          <a:endParaRPr lang="es-EC"/>
        </a:p>
      </dgm:t>
    </dgm:pt>
    <dgm:pt modelId="{B7982A18-731D-4ADE-B9D2-7A1CF171E477}" type="pres">
      <dgm:prSet presAssocID="{BB0D9274-C4AE-4C13-A2E5-0B5025F50486}" presName="hierChild4" presStyleCnt="0"/>
      <dgm:spPr/>
    </dgm:pt>
    <dgm:pt modelId="{9FC28B80-8FF2-42FF-BFDA-CBE04537C07E}" type="pres">
      <dgm:prSet presAssocID="{BB0D9274-C4AE-4C13-A2E5-0B5025F50486}" presName="hierChild5" presStyleCnt="0"/>
      <dgm:spPr/>
    </dgm:pt>
    <dgm:pt modelId="{3365D4F4-FF65-47D1-AC3F-970C35E0B324}" type="pres">
      <dgm:prSet presAssocID="{CC519B0F-CC8E-4079-9E1F-381092EBA1F8}" presName="Name37" presStyleLbl="parChTrans1D3" presStyleIdx="6" presStyleCnt="7"/>
      <dgm:spPr/>
      <dgm:t>
        <a:bodyPr/>
        <a:lstStyle/>
        <a:p>
          <a:endParaRPr lang="es-EC"/>
        </a:p>
      </dgm:t>
    </dgm:pt>
    <dgm:pt modelId="{40CB434C-196F-44B3-ADEF-BB0A2DE9F4CA}" type="pres">
      <dgm:prSet presAssocID="{CE03DDB2-B31C-4626-82BF-FCB482B4EF72}" presName="hierRoot2" presStyleCnt="0">
        <dgm:presLayoutVars>
          <dgm:hierBranch val="init"/>
        </dgm:presLayoutVars>
      </dgm:prSet>
      <dgm:spPr/>
    </dgm:pt>
    <dgm:pt modelId="{C671CBA2-4B8F-40E0-8B61-1F378C0D930F}" type="pres">
      <dgm:prSet presAssocID="{CE03DDB2-B31C-4626-82BF-FCB482B4EF72}" presName="rootComposite" presStyleCnt="0"/>
      <dgm:spPr/>
    </dgm:pt>
    <dgm:pt modelId="{5AD38637-0F77-4EDC-8526-8E9063E5F6D4}" type="pres">
      <dgm:prSet presAssocID="{CE03DDB2-B31C-4626-82BF-FCB482B4EF72}" presName="rootText" presStyleLbl="node3" presStyleIdx="6" presStyleCnt="7" custLinFactY="59807" custLinFactNeighborX="-685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AB7DF6-FA43-411C-A868-7A1CCD2E66B9}" type="pres">
      <dgm:prSet presAssocID="{CE03DDB2-B31C-4626-82BF-FCB482B4EF72}" presName="rootConnector" presStyleLbl="node3" presStyleIdx="6" presStyleCnt="7"/>
      <dgm:spPr/>
      <dgm:t>
        <a:bodyPr/>
        <a:lstStyle/>
        <a:p>
          <a:endParaRPr lang="es-EC"/>
        </a:p>
      </dgm:t>
    </dgm:pt>
    <dgm:pt modelId="{9BEAF1F1-1929-494B-81A8-7E62A4E101E0}" type="pres">
      <dgm:prSet presAssocID="{CE03DDB2-B31C-4626-82BF-FCB482B4EF72}" presName="hierChild4" presStyleCnt="0"/>
      <dgm:spPr/>
    </dgm:pt>
    <dgm:pt modelId="{3E5D286C-FCDD-4A99-963F-A53EAB16C4F3}" type="pres">
      <dgm:prSet presAssocID="{CE03DDB2-B31C-4626-82BF-FCB482B4EF72}" presName="hierChild5" presStyleCnt="0"/>
      <dgm:spPr/>
    </dgm:pt>
    <dgm:pt modelId="{33AB163D-BB44-45A7-8A7E-346C84D72F4E}" type="pres">
      <dgm:prSet presAssocID="{5ED07250-B682-4C02-9AE5-228FC6F38273}" presName="hierChild5" presStyleCnt="0"/>
      <dgm:spPr/>
    </dgm:pt>
    <dgm:pt modelId="{B5D9C9A0-FC16-4B73-A60D-947518519D95}" type="pres">
      <dgm:prSet presAssocID="{12F8DC64-4F45-4CBE-BB4B-56F3E2E6CF30}" presName="Name37" presStyleLbl="parChTrans1D2" presStyleIdx="4" presStyleCnt="5"/>
      <dgm:spPr/>
      <dgm:t>
        <a:bodyPr/>
        <a:lstStyle/>
        <a:p>
          <a:endParaRPr lang="es-EC"/>
        </a:p>
      </dgm:t>
    </dgm:pt>
    <dgm:pt modelId="{4D978D40-1C8C-4D58-A5C1-955923D799D2}" type="pres">
      <dgm:prSet presAssocID="{94A6A1F3-6D29-4AB1-BA9B-61C13ADBE4AE}" presName="hierRoot2" presStyleCnt="0">
        <dgm:presLayoutVars>
          <dgm:hierBranch val="init"/>
        </dgm:presLayoutVars>
      </dgm:prSet>
      <dgm:spPr/>
    </dgm:pt>
    <dgm:pt modelId="{8622541E-D506-448F-BF72-2AA2CCF7D79A}" type="pres">
      <dgm:prSet presAssocID="{94A6A1F3-6D29-4AB1-BA9B-61C13ADBE4AE}" presName="rootComposite" presStyleCnt="0"/>
      <dgm:spPr/>
    </dgm:pt>
    <dgm:pt modelId="{C3B419A0-73A5-44C2-AA6D-92964237AD59}" type="pres">
      <dgm:prSet presAssocID="{94A6A1F3-6D29-4AB1-BA9B-61C13ADBE4AE}" presName="rootText" presStyleLbl="node2" presStyleIdx="4" presStyleCnt="5" custLinFactY="59720" custLinFactNeighborX="-48282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5FF968-F2B6-482B-9531-83AE6EBC4CCC}" type="pres">
      <dgm:prSet presAssocID="{94A6A1F3-6D29-4AB1-BA9B-61C13ADBE4AE}" presName="rootConnector" presStyleLbl="node2" presStyleIdx="4" presStyleCnt="5"/>
      <dgm:spPr/>
      <dgm:t>
        <a:bodyPr/>
        <a:lstStyle/>
        <a:p>
          <a:endParaRPr lang="es-EC"/>
        </a:p>
      </dgm:t>
    </dgm:pt>
    <dgm:pt modelId="{B8CE5E0B-5680-4356-9367-0467F2B5CA37}" type="pres">
      <dgm:prSet presAssocID="{94A6A1F3-6D29-4AB1-BA9B-61C13ADBE4AE}" presName="hierChild4" presStyleCnt="0"/>
      <dgm:spPr/>
    </dgm:pt>
    <dgm:pt modelId="{7F9518B1-EC4F-476F-93A8-FCCC97BCE8DF}" type="pres">
      <dgm:prSet presAssocID="{94A6A1F3-6D29-4AB1-BA9B-61C13ADBE4AE}" presName="hierChild5" presStyleCnt="0"/>
      <dgm:spPr/>
    </dgm:pt>
    <dgm:pt modelId="{FD035C0F-4BF4-4216-AF61-6B8B353087E7}" type="pres">
      <dgm:prSet presAssocID="{5FDCF7B7-8447-4214-ACC3-3B5B78897171}" presName="hierChild3" presStyleCnt="0"/>
      <dgm:spPr/>
    </dgm:pt>
  </dgm:ptLst>
  <dgm:cxnLst>
    <dgm:cxn modelId="{2F0C6384-99EC-4AA4-9344-1095645B15BC}" type="presOf" srcId="{11B1A42E-B809-439B-9142-6BA158CDB59C}" destId="{8F3733AD-822A-426E-8B11-F0D495BF5323}" srcOrd="0" destOrd="0" presId="urn:microsoft.com/office/officeart/2005/8/layout/orgChart1"/>
    <dgm:cxn modelId="{87D55C92-3B89-4A0A-996C-F98ADE67670E}" srcId="{1C949C86-DF32-40B7-9FB3-A4786E1D9E2B}" destId="{A150CFAE-C428-49FD-BCA7-D01CD6FC2269}" srcOrd="2" destOrd="0" parTransId="{3E294418-D13D-4F9E-9190-0F0AE0D1434A}" sibTransId="{2D7C9086-4B1E-492E-84D6-A0849A59CE1D}"/>
    <dgm:cxn modelId="{EB289850-FCF2-4DEA-BC21-31947633E99E}" type="presOf" srcId="{CD517805-CBE4-465F-996E-C62C3ABB5E4B}" destId="{D39C60A8-F138-47DD-A724-D71EE5489D55}" srcOrd="0" destOrd="0" presId="urn:microsoft.com/office/officeart/2005/8/layout/orgChart1"/>
    <dgm:cxn modelId="{1E06D90C-16C0-4A43-82DB-088AA4062FA1}" type="presOf" srcId="{A150CFAE-C428-49FD-BCA7-D01CD6FC2269}" destId="{3E6BBD9A-89E6-4E28-8CF0-BBA719CDB1AF}" srcOrd="0" destOrd="0" presId="urn:microsoft.com/office/officeart/2005/8/layout/orgChart1"/>
    <dgm:cxn modelId="{0B0E8E02-7107-4E24-AD21-0E6DD0F674FA}" type="presOf" srcId="{D37F20EC-5B9C-4856-8587-B5165CF65470}" destId="{D0CF4585-1874-4D6F-9B3B-6197CA82E165}" srcOrd="0" destOrd="0" presId="urn:microsoft.com/office/officeart/2005/8/layout/orgChart1"/>
    <dgm:cxn modelId="{5842B2E0-1BF7-43D3-A413-52713B6778A4}" type="presOf" srcId="{CE03DDB2-B31C-4626-82BF-FCB482B4EF72}" destId="{5AD38637-0F77-4EDC-8526-8E9063E5F6D4}" srcOrd="0" destOrd="0" presId="urn:microsoft.com/office/officeart/2005/8/layout/orgChart1"/>
    <dgm:cxn modelId="{99E10FA8-4679-4C9C-B06B-1BF3871C787E}" srcId="{1C949C86-DF32-40B7-9FB3-A4786E1D9E2B}" destId="{D37F20EC-5B9C-4856-8587-B5165CF65470}" srcOrd="0" destOrd="0" parTransId="{9DC5E495-B517-4D57-A424-2B15B5C1F950}" sibTransId="{59D3C15C-BA82-4A5C-BC48-C0AF31643167}"/>
    <dgm:cxn modelId="{63043823-1952-4563-85B5-5D634F0D1BF6}" srcId="{315E562A-564B-4E43-B659-FBA51574652A}" destId="{BC9BE616-B5BE-4779-A7D4-4D81A50C1482}" srcOrd="1" destOrd="0" parTransId="{A1AE77D4-DEAD-479F-B1B7-31E56EE0C795}" sibTransId="{A7C214AA-F12F-4BFD-BC77-5B2EB493D0F5}"/>
    <dgm:cxn modelId="{2648BB02-00D2-4D20-B32D-457B7A30608B}" srcId="{5FDCF7B7-8447-4214-ACC3-3B5B78897171}" destId="{5ED07250-B682-4C02-9AE5-228FC6F38273}" srcOrd="3" destOrd="0" parTransId="{FE68FED7-1879-4A13-82B8-81CD7D005AA8}" sibTransId="{E400935D-38BE-41B4-B681-80F2A8CCE9FE}"/>
    <dgm:cxn modelId="{2EDA1E11-C7E6-4CF5-AE3F-779D0EDB3D1F}" type="presOf" srcId="{94A6A1F3-6D29-4AB1-BA9B-61C13ADBE4AE}" destId="{C3B419A0-73A5-44C2-AA6D-92964237AD59}" srcOrd="0" destOrd="0" presId="urn:microsoft.com/office/officeart/2005/8/layout/orgChart1"/>
    <dgm:cxn modelId="{C11105D4-F487-4334-B3F0-10D115CEBC32}" type="presOf" srcId="{11DC1EC7-2AF9-4C04-A84A-196A0F4C71A2}" destId="{03054144-0A42-41ED-967D-54419DFF9D80}" srcOrd="1" destOrd="0" presId="urn:microsoft.com/office/officeart/2005/8/layout/orgChart1"/>
    <dgm:cxn modelId="{1B54CC8D-D21E-4777-8E98-510C0EA2257E}" type="presOf" srcId="{1C949C86-DF32-40B7-9FB3-A4786E1D9E2B}" destId="{C9C2A3E8-301F-4FA4-97F1-1F55CE8325B4}" srcOrd="0" destOrd="0" presId="urn:microsoft.com/office/officeart/2005/8/layout/orgChart1"/>
    <dgm:cxn modelId="{6F352256-BF02-4332-A49D-8C49B8FC3BE3}" type="presOf" srcId="{BC9BE616-B5BE-4779-A7D4-4D81A50C1482}" destId="{7B109DC1-AE64-45CE-91B1-0D18C95C6F6C}" srcOrd="1" destOrd="0" presId="urn:microsoft.com/office/officeart/2005/8/layout/orgChart1"/>
    <dgm:cxn modelId="{909CFA5A-3048-48D9-8B18-8F9EC10C4426}" type="presOf" srcId="{5EA366C3-282E-4CFE-8103-6183BED38BAB}" destId="{D1738F5C-A3FC-4CC4-898E-58039436F8BD}" srcOrd="0" destOrd="0" presId="urn:microsoft.com/office/officeart/2005/8/layout/orgChart1"/>
    <dgm:cxn modelId="{BE93A5CF-533F-47BD-8A3C-18B2020595C1}" type="presOf" srcId="{5FDCF7B7-8447-4214-ACC3-3B5B78897171}" destId="{90D23D6F-7F68-4524-922F-A1580E201CB5}" srcOrd="1" destOrd="0" presId="urn:microsoft.com/office/officeart/2005/8/layout/orgChart1"/>
    <dgm:cxn modelId="{55EB9C80-9618-4798-BC29-5206C9FFF230}" srcId="{1C949C86-DF32-40B7-9FB3-A4786E1D9E2B}" destId="{5FDCF7B7-8447-4214-ACC3-3B5B78897171}" srcOrd="4" destOrd="0" parTransId="{20D090B3-3B46-4EBB-A94B-F16472DE376A}" sibTransId="{0146743F-7E80-499D-A276-CB7BEC6C7C57}"/>
    <dgm:cxn modelId="{277B3235-1E39-4342-A954-100E85B9E4C7}" type="presOf" srcId="{AD2ADE3A-AFF2-4017-A371-E4929499296E}" destId="{8A9183D9-7C19-4E1B-971F-D61B80287819}" srcOrd="1" destOrd="0" presId="urn:microsoft.com/office/officeart/2005/8/layout/orgChart1"/>
    <dgm:cxn modelId="{A902CF12-B9BF-4529-ACC8-85307B43573F}" type="presOf" srcId="{CC519B0F-CC8E-4079-9E1F-381092EBA1F8}" destId="{3365D4F4-FF65-47D1-AC3F-970C35E0B324}" srcOrd="0" destOrd="0" presId="urn:microsoft.com/office/officeart/2005/8/layout/orgChart1"/>
    <dgm:cxn modelId="{8B176076-2D5C-4CB0-973B-2B48CDCF93AF}" type="presOf" srcId="{A1AE77D4-DEAD-479F-B1B7-31E56EE0C795}" destId="{9E50E4E4-5DA1-4BFD-B86D-4A97B0AFA391}" srcOrd="0" destOrd="0" presId="urn:microsoft.com/office/officeart/2005/8/layout/orgChart1"/>
    <dgm:cxn modelId="{B208DFEB-596C-4E2D-AC72-CB3FC86183FA}" srcId="{F3E2F3EF-3FD1-4466-9261-75BBDC2359FF}" destId="{11DC1EC7-2AF9-4C04-A84A-196A0F4C71A2}" srcOrd="0" destOrd="0" parTransId="{CD517805-CBE4-465F-996E-C62C3ABB5E4B}" sibTransId="{6FD438D8-7710-47A5-9F67-9DB7AFF162A0}"/>
    <dgm:cxn modelId="{9AEBB55B-D2BA-4E68-BB77-877A47AD69FB}" srcId="{F3E2F3EF-3FD1-4466-9261-75BBDC2359FF}" destId="{5EA366C3-282E-4CFE-8103-6183BED38BAB}" srcOrd="1" destOrd="0" parTransId="{654D2112-6D0B-408C-BD15-405F5FD35DD2}" sibTransId="{D7250811-090A-45A4-95AC-1650ABBBE378}"/>
    <dgm:cxn modelId="{91677328-1DA6-4596-B74A-4A6DE622387E}" srcId="{315E562A-564B-4E43-B659-FBA51574652A}" destId="{F4DD7412-3216-4162-8E3F-FC4BFDE473E1}" srcOrd="0" destOrd="0" parTransId="{52FC5145-A56A-432F-B675-552206CFA493}" sibTransId="{A8C95337-7734-4367-A8D8-2D11EEF205E1}"/>
    <dgm:cxn modelId="{1955E9CC-E30F-4473-B744-86AA2215D58B}" type="presOf" srcId="{43B76B23-A50C-40FB-962B-339FD100C36D}" destId="{F553C6D3-1A80-401E-B3B7-BB24E63036F0}" srcOrd="1" destOrd="0" presId="urn:microsoft.com/office/officeart/2005/8/layout/orgChart1"/>
    <dgm:cxn modelId="{3A86AE53-E8ED-4392-A6B5-89A8DACF6A52}" type="presOf" srcId="{06517AD9-ECFA-4C7A-9378-64A9ED11A0F3}" destId="{70C37AFA-15AB-4DD2-9178-C23A32593BAE}" srcOrd="0" destOrd="0" presId="urn:microsoft.com/office/officeart/2005/8/layout/orgChart1"/>
    <dgm:cxn modelId="{B6BD534E-2C82-47F0-8A0A-699722ED0A4D}" type="presOf" srcId="{E11E7EA5-36CA-4767-96E8-418495687D89}" destId="{48BE15D0-7E39-4C51-AE30-80D5CB271012}" srcOrd="0" destOrd="0" presId="urn:microsoft.com/office/officeart/2005/8/layout/orgChart1"/>
    <dgm:cxn modelId="{28FE0523-36A6-4444-A3D0-2DCEDB8D63A1}" type="presOf" srcId="{5EA366C3-282E-4CFE-8103-6183BED38BAB}" destId="{79E59AD0-7F34-48B1-9745-866D01AB0572}" srcOrd="1" destOrd="0" presId="urn:microsoft.com/office/officeart/2005/8/layout/orgChart1"/>
    <dgm:cxn modelId="{B802E302-F876-4AC2-9B44-EEE0AC8C08FF}" type="presOf" srcId="{5FDCF7B7-8447-4214-ACC3-3B5B78897171}" destId="{1A2FC3E8-83A1-4D40-BE61-F208BF174CC4}" srcOrd="0" destOrd="0" presId="urn:microsoft.com/office/officeart/2005/8/layout/orgChart1"/>
    <dgm:cxn modelId="{6C6A61D8-552D-40CB-BD28-DF0C3A976CE9}" type="presOf" srcId="{F3E2F3EF-3FD1-4466-9261-75BBDC2359FF}" destId="{63716402-F4FC-431B-AAD7-5819592EB413}" srcOrd="0" destOrd="0" presId="urn:microsoft.com/office/officeart/2005/8/layout/orgChart1"/>
    <dgm:cxn modelId="{51922591-AA21-448B-B1C5-088CF610D295}" type="presOf" srcId="{F3E2F3EF-3FD1-4466-9261-75BBDC2359FF}" destId="{88A1CDCD-9959-4B61-B1F4-CB24D7565C01}" srcOrd="1" destOrd="0" presId="urn:microsoft.com/office/officeart/2005/8/layout/orgChart1"/>
    <dgm:cxn modelId="{F9722D1C-4341-4C1E-8A8D-79B3CE1C56C8}" type="presOf" srcId="{BB0D9274-C4AE-4C13-A2E5-0B5025F50486}" destId="{D7110F81-3949-433B-BC97-F3FC8AAF7632}" srcOrd="1" destOrd="0" presId="urn:microsoft.com/office/officeart/2005/8/layout/orgChart1"/>
    <dgm:cxn modelId="{9AE8783E-1F37-4A70-8675-636EB945D6E4}" type="presOf" srcId="{94A6A1F3-6D29-4AB1-BA9B-61C13ADBE4AE}" destId="{BD5FF968-F2B6-482B-9531-83AE6EBC4CCC}" srcOrd="1" destOrd="0" presId="urn:microsoft.com/office/officeart/2005/8/layout/orgChart1"/>
    <dgm:cxn modelId="{516428C5-E280-4E16-AECE-F8F023758EC7}" type="presOf" srcId="{654D2112-6D0B-408C-BD15-405F5FD35DD2}" destId="{BE9DFDF1-DFFB-454E-9586-15830D927489}" srcOrd="0" destOrd="0" presId="urn:microsoft.com/office/officeart/2005/8/layout/orgChart1"/>
    <dgm:cxn modelId="{5455AD02-748D-4932-ACF0-E093CFC6DB3B}" type="presOf" srcId="{AD2ADE3A-AFF2-4017-A371-E4929499296E}" destId="{BA166A94-CE95-45B0-B2E8-1DF0A79CE2E6}" srcOrd="0" destOrd="0" presId="urn:microsoft.com/office/officeart/2005/8/layout/orgChart1"/>
    <dgm:cxn modelId="{067249F3-2B70-41CE-98C2-8B2AC938CD1C}" srcId="{43B76B23-A50C-40FB-962B-339FD100C36D}" destId="{91C12409-1603-4BE5-94E6-A38C137D158D}" srcOrd="0" destOrd="0" parTransId="{56128352-73BC-4835-AEAB-C98FB3415039}" sibTransId="{EA71319E-6A83-4F0F-84FF-02FBDC3250D9}"/>
    <dgm:cxn modelId="{A83C0C1B-D195-4074-9FBF-B8EB4D052001}" type="presOf" srcId="{BC9BE616-B5BE-4779-A7D4-4D81A50C1482}" destId="{C5DD3246-47A4-4ED8-9146-7840845A2B7B}" srcOrd="0" destOrd="0" presId="urn:microsoft.com/office/officeart/2005/8/layout/orgChart1"/>
    <dgm:cxn modelId="{831148C2-B989-48F3-9332-13B529376924}" srcId="{5FDCF7B7-8447-4214-ACC3-3B5B78897171}" destId="{315E562A-564B-4E43-B659-FBA51574652A}" srcOrd="1" destOrd="0" parTransId="{396EBD43-49FE-4CE6-969D-A6FA1F6024CF}" sibTransId="{4CFF9CFA-0C18-4681-9DE5-8383219F1796}"/>
    <dgm:cxn modelId="{D49B9376-F7D7-435C-8EE5-A266FE4D4319}" type="presOf" srcId="{C29D2834-DF35-4AE3-AFA0-D2072FDC92B3}" destId="{06F5A3C2-1FFF-4A2B-BF01-3773918E3371}" srcOrd="0" destOrd="0" presId="urn:microsoft.com/office/officeart/2005/8/layout/orgChart1"/>
    <dgm:cxn modelId="{23067F19-AC73-4179-A606-82A7E3E8CB5F}" srcId="{1C949C86-DF32-40B7-9FB3-A4786E1D9E2B}" destId="{C29D2834-DF35-4AE3-AFA0-D2072FDC92B3}" srcOrd="3" destOrd="0" parTransId="{6F25C0B0-E10D-44C3-8AB4-6BD1F4EA8224}" sibTransId="{9E079739-ADD9-4EA5-B6AC-4626AD5E9964}"/>
    <dgm:cxn modelId="{FA564DEC-E10C-479D-93C2-1F5C7C2D5B99}" srcId="{1C949C86-DF32-40B7-9FB3-A4786E1D9E2B}" destId="{AD2ADE3A-AFF2-4017-A371-E4929499296E}" srcOrd="1" destOrd="0" parTransId="{41A71BD5-E145-4520-A634-1ED63335B2EF}" sibTransId="{AD5B3076-9B57-414A-8B65-ED71DBCD1250}"/>
    <dgm:cxn modelId="{C7BF9EF6-B7B8-4349-BE84-5370A16C7B26}" type="presOf" srcId="{12F8DC64-4F45-4CBE-BB4B-56F3E2E6CF30}" destId="{B5D9C9A0-FC16-4B73-A60D-947518519D95}" srcOrd="0" destOrd="0" presId="urn:microsoft.com/office/officeart/2005/8/layout/orgChart1"/>
    <dgm:cxn modelId="{10F4E679-ACDE-4B17-AD6A-028BF614E44D}" type="presOf" srcId="{D37F20EC-5B9C-4856-8587-B5165CF65470}" destId="{5D20167D-374C-428A-B574-3CBA6872A60C}" srcOrd="1" destOrd="0" presId="urn:microsoft.com/office/officeart/2005/8/layout/orgChart1"/>
    <dgm:cxn modelId="{7C5483F1-E629-4798-88DC-40A3925DB750}" type="presOf" srcId="{CE03DDB2-B31C-4626-82BF-FCB482B4EF72}" destId="{E1AB7DF6-FA43-411C-A868-7A1CCD2E66B9}" srcOrd="1" destOrd="0" presId="urn:microsoft.com/office/officeart/2005/8/layout/orgChart1"/>
    <dgm:cxn modelId="{7382716F-4B02-4A62-8BCE-B052E2450FA9}" srcId="{5FDCF7B7-8447-4214-ACC3-3B5B78897171}" destId="{43B76B23-A50C-40FB-962B-339FD100C36D}" srcOrd="2" destOrd="0" parTransId="{11B1A42E-B809-439B-9142-6BA158CDB59C}" sibTransId="{1187633A-C1A3-4FB3-8B60-2C605251F02D}"/>
    <dgm:cxn modelId="{25455482-5E26-4CD2-A987-192E751E9E16}" type="presOf" srcId="{11DC1EC7-2AF9-4C04-A84A-196A0F4C71A2}" destId="{89C0649F-EA83-48C3-947D-5FC9D3114FC7}" srcOrd="0" destOrd="0" presId="urn:microsoft.com/office/officeart/2005/8/layout/orgChart1"/>
    <dgm:cxn modelId="{15E18F6D-556B-49E7-A249-C166F07BE708}" type="presOf" srcId="{F4DD7412-3216-4162-8E3F-FC4BFDE473E1}" destId="{4DE1DEDB-654C-428C-818A-17C1C93244C3}" srcOrd="0" destOrd="0" presId="urn:microsoft.com/office/officeart/2005/8/layout/orgChart1"/>
    <dgm:cxn modelId="{B158D557-33BE-4E5A-8409-05893B717456}" type="presOf" srcId="{91C12409-1603-4BE5-94E6-A38C137D158D}" destId="{EB8E91FE-C72C-41AA-A5B9-12BF74A155C7}" srcOrd="1" destOrd="0" presId="urn:microsoft.com/office/officeart/2005/8/layout/orgChart1"/>
    <dgm:cxn modelId="{CFD1AF82-51B3-46EE-AE7A-F229EBBD856D}" type="presOf" srcId="{FE68FED7-1879-4A13-82B8-81CD7D005AA8}" destId="{7393A9D0-DDE9-4877-BD71-4F04BF6C9D55}" srcOrd="0" destOrd="0" presId="urn:microsoft.com/office/officeart/2005/8/layout/orgChart1"/>
    <dgm:cxn modelId="{B1194D30-0DB7-4AD0-99D9-8519AB011045}" srcId="{5FDCF7B7-8447-4214-ACC3-3B5B78897171}" destId="{94A6A1F3-6D29-4AB1-BA9B-61C13ADBE4AE}" srcOrd="4" destOrd="0" parTransId="{12F8DC64-4F45-4CBE-BB4B-56F3E2E6CF30}" sibTransId="{18DE5CFF-D54E-4679-86EE-A7D258708A1E}"/>
    <dgm:cxn modelId="{C4E80DCF-7D8A-4309-A9E7-56221A8B859C}" srcId="{5FDCF7B7-8447-4214-ACC3-3B5B78897171}" destId="{F3E2F3EF-3FD1-4466-9261-75BBDC2359FF}" srcOrd="0" destOrd="0" parTransId="{E11E7EA5-36CA-4767-96E8-418495687D89}" sibTransId="{FEF50763-5DBD-4CDD-83CE-840EFA538611}"/>
    <dgm:cxn modelId="{C059175B-B877-48C6-90CE-3A36736C6201}" srcId="{5ED07250-B682-4C02-9AE5-228FC6F38273}" destId="{CE03DDB2-B31C-4626-82BF-FCB482B4EF72}" srcOrd="1" destOrd="0" parTransId="{CC519B0F-CC8E-4079-9E1F-381092EBA1F8}" sibTransId="{C8FD7683-E839-4064-80AC-50C68260FFFB}"/>
    <dgm:cxn modelId="{CFA1EC03-3C12-4DA5-8EC2-490FBBCAFDE7}" type="presOf" srcId="{43B76B23-A50C-40FB-962B-339FD100C36D}" destId="{DB835E83-1F12-4F6E-8D55-E65FAE8179A2}" srcOrd="0" destOrd="0" presId="urn:microsoft.com/office/officeart/2005/8/layout/orgChart1"/>
    <dgm:cxn modelId="{E89BFF9B-77C5-4164-96FC-8E6861324572}" type="presOf" srcId="{A150CFAE-C428-49FD-BCA7-D01CD6FC2269}" destId="{D8877B0B-8147-42DB-8237-7A21BDD2EF83}" srcOrd="1" destOrd="0" presId="urn:microsoft.com/office/officeart/2005/8/layout/orgChart1"/>
    <dgm:cxn modelId="{0F54D079-8080-41FD-8B1A-2111FE63CE91}" type="presOf" srcId="{5ED07250-B682-4C02-9AE5-228FC6F38273}" destId="{2307F6DE-7100-405D-9700-AA2ABD6F58FA}" srcOrd="1" destOrd="0" presId="urn:microsoft.com/office/officeart/2005/8/layout/orgChart1"/>
    <dgm:cxn modelId="{E67913EC-52CD-43C3-BEA7-5F5345F78298}" type="presOf" srcId="{56128352-73BC-4835-AEAB-C98FB3415039}" destId="{C1243237-3028-42BD-9296-E9C44133FEBB}" srcOrd="0" destOrd="0" presId="urn:microsoft.com/office/officeart/2005/8/layout/orgChart1"/>
    <dgm:cxn modelId="{F4AEEF7E-140C-4922-82B2-1DA8C341F735}" srcId="{5ED07250-B682-4C02-9AE5-228FC6F38273}" destId="{BB0D9274-C4AE-4C13-A2E5-0B5025F50486}" srcOrd="0" destOrd="0" parTransId="{06517AD9-ECFA-4C7A-9378-64A9ED11A0F3}" sibTransId="{9003B3C5-6CD3-45DC-8589-0EE9540E7642}"/>
    <dgm:cxn modelId="{5974C3D4-0D38-4AC0-92DD-F383820778BB}" type="presOf" srcId="{52FC5145-A56A-432F-B675-552206CFA493}" destId="{08E75DE7-BD07-4C13-AD3B-0C8C8A8E8C43}" srcOrd="0" destOrd="0" presId="urn:microsoft.com/office/officeart/2005/8/layout/orgChart1"/>
    <dgm:cxn modelId="{4E6605F9-A8A3-445A-80BE-2BF6F90EFED5}" type="presOf" srcId="{91C12409-1603-4BE5-94E6-A38C137D158D}" destId="{1E0D3E3B-FA80-49EB-B242-E434EE7F97F4}" srcOrd="0" destOrd="0" presId="urn:microsoft.com/office/officeart/2005/8/layout/orgChart1"/>
    <dgm:cxn modelId="{39D7849D-13A4-4285-8D42-7C39691BF091}" type="presOf" srcId="{F4DD7412-3216-4162-8E3F-FC4BFDE473E1}" destId="{58F97AE5-5905-4AEB-9B9E-614AAD1367BA}" srcOrd="1" destOrd="0" presId="urn:microsoft.com/office/officeart/2005/8/layout/orgChart1"/>
    <dgm:cxn modelId="{660DD00B-8124-4261-84BC-79585F6D1D5C}" type="presOf" srcId="{C29D2834-DF35-4AE3-AFA0-D2072FDC92B3}" destId="{52124CB8-49C8-429F-93ED-4E0434A859DA}" srcOrd="1" destOrd="0" presId="urn:microsoft.com/office/officeart/2005/8/layout/orgChart1"/>
    <dgm:cxn modelId="{0FDF886F-E115-4276-B618-8A153B2C365B}" type="presOf" srcId="{396EBD43-49FE-4CE6-969D-A6FA1F6024CF}" destId="{DA988934-91E7-4249-9275-DB67EFD4C310}" srcOrd="0" destOrd="0" presId="urn:microsoft.com/office/officeart/2005/8/layout/orgChart1"/>
    <dgm:cxn modelId="{205226D9-89B9-4A0A-94A4-981B0D85854A}" type="presOf" srcId="{5ED07250-B682-4C02-9AE5-228FC6F38273}" destId="{8D50026F-FE58-478B-9348-45201B2AF304}" srcOrd="0" destOrd="0" presId="urn:microsoft.com/office/officeart/2005/8/layout/orgChart1"/>
    <dgm:cxn modelId="{073D4846-C3CC-49B6-8857-25C1BD2D4D20}" type="presOf" srcId="{BB0D9274-C4AE-4C13-A2E5-0B5025F50486}" destId="{CCF53791-38F8-4921-92D5-C4B832DC5BEC}" srcOrd="0" destOrd="0" presId="urn:microsoft.com/office/officeart/2005/8/layout/orgChart1"/>
    <dgm:cxn modelId="{3E65786D-4F49-430D-AFBB-70F9956ED10E}" type="presOf" srcId="{315E562A-564B-4E43-B659-FBA51574652A}" destId="{D73224B0-3930-4EA6-B385-7458EAA5E1CF}" srcOrd="1" destOrd="0" presId="urn:microsoft.com/office/officeart/2005/8/layout/orgChart1"/>
    <dgm:cxn modelId="{A5F4FA3E-A254-48E0-BE25-8AA0E6F26EB2}" type="presOf" srcId="{315E562A-564B-4E43-B659-FBA51574652A}" destId="{DCA9DDCE-721F-4196-B897-6402A2B8CE6B}" srcOrd="0" destOrd="0" presId="urn:microsoft.com/office/officeart/2005/8/layout/orgChart1"/>
    <dgm:cxn modelId="{E56EA69F-533E-4587-BD7B-ABC15B792947}" type="presParOf" srcId="{C9C2A3E8-301F-4FA4-97F1-1F55CE8325B4}" destId="{17887356-4C72-4785-AD02-3D239D300A93}" srcOrd="0" destOrd="0" presId="urn:microsoft.com/office/officeart/2005/8/layout/orgChart1"/>
    <dgm:cxn modelId="{E6CE61DA-406A-4F09-92ED-20D8C5B3C445}" type="presParOf" srcId="{17887356-4C72-4785-AD02-3D239D300A93}" destId="{CE72B578-B6DC-4515-B115-D251604016DE}" srcOrd="0" destOrd="0" presId="urn:microsoft.com/office/officeart/2005/8/layout/orgChart1"/>
    <dgm:cxn modelId="{51D62276-8814-46C8-A3B3-DDE8CBB134D7}" type="presParOf" srcId="{CE72B578-B6DC-4515-B115-D251604016DE}" destId="{D0CF4585-1874-4D6F-9B3B-6197CA82E165}" srcOrd="0" destOrd="0" presId="urn:microsoft.com/office/officeart/2005/8/layout/orgChart1"/>
    <dgm:cxn modelId="{7A44F35F-00A5-4F9C-B491-E2B380B90536}" type="presParOf" srcId="{CE72B578-B6DC-4515-B115-D251604016DE}" destId="{5D20167D-374C-428A-B574-3CBA6872A60C}" srcOrd="1" destOrd="0" presId="urn:microsoft.com/office/officeart/2005/8/layout/orgChart1"/>
    <dgm:cxn modelId="{FF685DC2-2A42-47E4-A03B-BF68709D7925}" type="presParOf" srcId="{17887356-4C72-4785-AD02-3D239D300A93}" destId="{F449E95F-EE10-472E-96C4-BDAD26527B55}" srcOrd="1" destOrd="0" presId="urn:microsoft.com/office/officeart/2005/8/layout/orgChart1"/>
    <dgm:cxn modelId="{90F14BA0-8444-46DF-9F0B-2524E4AB555D}" type="presParOf" srcId="{17887356-4C72-4785-AD02-3D239D300A93}" destId="{D6997EB8-A6D0-4EE2-8857-C5E626D01EE2}" srcOrd="2" destOrd="0" presId="urn:microsoft.com/office/officeart/2005/8/layout/orgChart1"/>
    <dgm:cxn modelId="{BF46EDF4-D603-4C44-A092-2187D123BEAC}" type="presParOf" srcId="{C9C2A3E8-301F-4FA4-97F1-1F55CE8325B4}" destId="{B3E535BD-64D7-4EC8-BAE2-132EFB8DE13B}" srcOrd="1" destOrd="0" presId="urn:microsoft.com/office/officeart/2005/8/layout/orgChart1"/>
    <dgm:cxn modelId="{A2C21608-6C60-4DAB-B6E2-1DE0CB54B6FB}" type="presParOf" srcId="{B3E535BD-64D7-4EC8-BAE2-132EFB8DE13B}" destId="{8A13D6F5-F3FD-448B-9E37-937F1D61F04A}" srcOrd="0" destOrd="0" presId="urn:microsoft.com/office/officeart/2005/8/layout/orgChart1"/>
    <dgm:cxn modelId="{D5A31F3F-9E10-4CB5-87F8-FF2F67D77990}" type="presParOf" srcId="{8A13D6F5-F3FD-448B-9E37-937F1D61F04A}" destId="{BA166A94-CE95-45B0-B2E8-1DF0A79CE2E6}" srcOrd="0" destOrd="0" presId="urn:microsoft.com/office/officeart/2005/8/layout/orgChart1"/>
    <dgm:cxn modelId="{6D1E1945-C41C-4AC2-94DC-3CAD398B7496}" type="presParOf" srcId="{8A13D6F5-F3FD-448B-9E37-937F1D61F04A}" destId="{8A9183D9-7C19-4E1B-971F-D61B80287819}" srcOrd="1" destOrd="0" presId="urn:microsoft.com/office/officeart/2005/8/layout/orgChart1"/>
    <dgm:cxn modelId="{C498FED1-ABB7-4766-80B1-2371F6666CFC}" type="presParOf" srcId="{B3E535BD-64D7-4EC8-BAE2-132EFB8DE13B}" destId="{AD0233FA-C210-443C-BA9A-A963BA30277A}" srcOrd="1" destOrd="0" presId="urn:microsoft.com/office/officeart/2005/8/layout/orgChart1"/>
    <dgm:cxn modelId="{697910A5-76FA-40CC-B256-38489AA1807F}" type="presParOf" srcId="{B3E535BD-64D7-4EC8-BAE2-132EFB8DE13B}" destId="{ADD40711-8866-4405-9045-3F6EC8C6E2C2}" srcOrd="2" destOrd="0" presId="urn:microsoft.com/office/officeart/2005/8/layout/orgChart1"/>
    <dgm:cxn modelId="{CDA6BF9B-9ED1-46AB-BB29-DD3D5F612E5F}" type="presParOf" srcId="{C9C2A3E8-301F-4FA4-97F1-1F55CE8325B4}" destId="{5E160E77-B2C0-4171-BBCA-8A41F6AD262D}" srcOrd="2" destOrd="0" presId="urn:microsoft.com/office/officeart/2005/8/layout/orgChart1"/>
    <dgm:cxn modelId="{8BBE8356-7E0E-4260-ACB7-638674DBBF28}" type="presParOf" srcId="{5E160E77-B2C0-4171-BBCA-8A41F6AD262D}" destId="{766DB976-249B-4BE0-AEE6-1AD41DF33DD2}" srcOrd="0" destOrd="0" presId="urn:microsoft.com/office/officeart/2005/8/layout/orgChart1"/>
    <dgm:cxn modelId="{375F10CC-5166-409E-B495-AD60CB950878}" type="presParOf" srcId="{766DB976-249B-4BE0-AEE6-1AD41DF33DD2}" destId="{3E6BBD9A-89E6-4E28-8CF0-BBA719CDB1AF}" srcOrd="0" destOrd="0" presId="urn:microsoft.com/office/officeart/2005/8/layout/orgChart1"/>
    <dgm:cxn modelId="{D85165D4-F514-4AE0-B51D-24D4EAD71C79}" type="presParOf" srcId="{766DB976-249B-4BE0-AEE6-1AD41DF33DD2}" destId="{D8877B0B-8147-42DB-8237-7A21BDD2EF83}" srcOrd="1" destOrd="0" presId="urn:microsoft.com/office/officeart/2005/8/layout/orgChart1"/>
    <dgm:cxn modelId="{D4B31862-B8D4-46AC-AD2C-AD2E54290E58}" type="presParOf" srcId="{5E160E77-B2C0-4171-BBCA-8A41F6AD262D}" destId="{D9B81607-57EF-42CC-AB98-1C71ABC09A7B}" srcOrd="1" destOrd="0" presId="urn:microsoft.com/office/officeart/2005/8/layout/orgChart1"/>
    <dgm:cxn modelId="{4BAD9C7A-34D7-4E0F-BFB8-8B3E81B08A47}" type="presParOf" srcId="{5E160E77-B2C0-4171-BBCA-8A41F6AD262D}" destId="{537F4920-25EE-48E1-A6EE-79874841197F}" srcOrd="2" destOrd="0" presId="urn:microsoft.com/office/officeart/2005/8/layout/orgChart1"/>
    <dgm:cxn modelId="{1501F8E9-90AF-4467-833B-660A3AD9E7B8}" type="presParOf" srcId="{C9C2A3E8-301F-4FA4-97F1-1F55CE8325B4}" destId="{DB05C770-F2D4-45B8-B851-3DE811A973F6}" srcOrd="3" destOrd="0" presId="urn:microsoft.com/office/officeart/2005/8/layout/orgChart1"/>
    <dgm:cxn modelId="{1D2D9602-9F78-4671-88FE-453431683D5A}" type="presParOf" srcId="{DB05C770-F2D4-45B8-B851-3DE811A973F6}" destId="{469151B9-2D21-44C7-A70E-4286CA93DA25}" srcOrd="0" destOrd="0" presId="urn:microsoft.com/office/officeart/2005/8/layout/orgChart1"/>
    <dgm:cxn modelId="{E7AE0156-27A7-4186-A176-38EB3C79F96C}" type="presParOf" srcId="{469151B9-2D21-44C7-A70E-4286CA93DA25}" destId="{06F5A3C2-1FFF-4A2B-BF01-3773918E3371}" srcOrd="0" destOrd="0" presId="urn:microsoft.com/office/officeart/2005/8/layout/orgChart1"/>
    <dgm:cxn modelId="{3F62DF27-56DC-467B-8D0F-FF22082DACD4}" type="presParOf" srcId="{469151B9-2D21-44C7-A70E-4286CA93DA25}" destId="{52124CB8-49C8-429F-93ED-4E0434A859DA}" srcOrd="1" destOrd="0" presId="urn:microsoft.com/office/officeart/2005/8/layout/orgChart1"/>
    <dgm:cxn modelId="{293944C7-1622-4E02-B24C-029198D8FE73}" type="presParOf" srcId="{DB05C770-F2D4-45B8-B851-3DE811A973F6}" destId="{900B9A1D-0744-4440-A7F3-4F7E07505495}" srcOrd="1" destOrd="0" presId="urn:microsoft.com/office/officeart/2005/8/layout/orgChart1"/>
    <dgm:cxn modelId="{D0B5C502-5601-4298-8AE8-770C6CCEA06C}" type="presParOf" srcId="{DB05C770-F2D4-45B8-B851-3DE811A973F6}" destId="{68FE65C8-55BB-4549-A002-E2726095814A}" srcOrd="2" destOrd="0" presId="urn:microsoft.com/office/officeart/2005/8/layout/orgChart1"/>
    <dgm:cxn modelId="{49B4AB84-9272-465E-8484-4439AD346598}" type="presParOf" srcId="{C9C2A3E8-301F-4FA4-97F1-1F55CE8325B4}" destId="{61F5E10F-8F84-4542-9B7E-176904C316E3}" srcOrd="4" destOrd="0" presId="urn:microsoft.com/office/officeart/2005/8/layout/orgChart1"/>
    <dgm:cxn modelId="{EAB2F986-61B2-4C12-8F9F-21A482C6362B}" type="presParOf" srcId="{61F5E10F-8F84-4542-9B7E-176904C316E3}" destId="{7478BD8D-9CB6-489B-88FE-2F55561A50AC}" srcOrd="0" destOrd="0" presId="urn:microsoft.com/office/officeart/2005/8/layout/orgChart1"/>
    <dgm:cxn modelId="{00BCAA81-D16A-401E-B593-8757F8F1F32C}" type="presParOf" srcId="{7478BD8D-9CB6-489B-88FE-2F55561A50AC}" destId="{1A2FC3E8-83A1-4D40-BE61-F208BF174CC4}" srcOrd="0" destOrd="0" presId="urn:microsoft.com/office/officeart/2005/8/layout/orgChart1"/>
    <dgm:cxn modelId="{AC188F43-4557-4B8A-9E47-DBD61F05591C}" type="presParOf" srcId="{7478BD8D-9CB6-489B-88FE-2F55561A50AC}" destId="{90D23D6F-7F68-4524-922F-A1580E201CB5}" srcOrd="1" destOrd="0" presId="urn:microsoft.com/office/officeart/2005/8/layout/orgChart1"/>
    <dgm:cxn modelId="{5711EDE4-32B5-4CF3-AF01-79B6D921A3D5}" type="presParOf" srcId="{61F5E10F-8F84-4542-9B7E-176904C316E3}" destId="{62D9561C-EB4E-4E7A-A7E0-57B64A30DB98}" srcOrd="1" destOrd="0" presId="urn:microsoft.com/office/officeart/2005/8/layout/orgChart1"/>
    <dgm:cxn modelId="{E94A8D53-AFF2-44E3-905D-9ECD9920FC7B}" type="presParOf" srcId="{62D9561C-EB4E-4E7A-A7E0-57B64A30DB98}" destId="{48BE15D0-7E39-4C51-AE30-80D5CB271012}" srcOrd="0" destOrd="0" presId="urn:microsoft.com/office/officeart/2005/8/layout/orgChart1"/>
    <dgm:cxn modelId="{D54B0723-A91B-42E1-98E7-1D1E65899171}" type="presParOf" srcId="{62D9561C-EB4E-4E7A-A7E0-57B64A30DB98}" destId="{F8D24048-6029-43BD-8CC5-6E35E81369BF}" srcOrd="1" destOrd="0" presId="urn:microsoft.com/office/officeart/2005/8/layout/orgChart1"/>
    <dgm:cxn modelId="{A2325E64-E7D5-4916-B4E1-65CD84D17CE8}" type="presParOf" srcId="{F8D24048-6029-43BD-8CC5-6E35E81369BF}" destId="{2CA8BAE3-1F9E-4A97-80CF-6F34ACA3D63C}" srcOrd="0" destOrd="0" presId="urn:microsoft.com/office/officeart/2005/8/layout/orgChart1"/>
    <dgm:cxn modelId="{AED2B6D4-137D-4CF5-90B5-C3AA5BBA0E61}" type="presParOf" srcId="{2CA8BAE3-1F9E-4A97-80CF-6F34ACA3D63C}" destId="{63716402-F4FC-431B-AAD7-5819592EB413}" srcOrd="0" destOrd="0" presId="urn:microsoft.com/office/officeart/2005/8/layout/orgChart1"/>
    <dgm:cxn modelId="{7F28C1BD-5597-4857-8194-C6F2D44AA77C}" type="presParOf" srcId="{2CA8BAE3-1F9E-4A97-80CF-6F34ACA3D63C}" destId="{88A1CDCD-9959-4B61-B1F4-CB24D7565C01}" srcOrd="1" destOrd="0" presId="urn:microsoft.com/office/officeart/2005/8/layout/orgChart1"/>
    <dgm:cxn modelId="{8A7B0CDC-BE96-4DFF-B321-11CA058E227E}" type="presParOf" srcId="{F8D24048-6029-43BD-8CC5-6E35E81369BF}" destId="{F9BC7A8E-1827-45E6-9DA3-51FD4CD7B987}" srcOrd="1" destOrd="0" presId="urn:microsoft.com/office/officeart/2005/8/layout/orgChart1"/>
    <dgm:cxn modelId="{4F6C203E-D554-4715-96B9-AF6772EAAE5D}" type="presParOf" srcId="{F9BC7A8E-1827-45E6-9DA3-51FD4CD7B987}" destId="{D39C60A8-F138-47DD-A724-D71EE5489D55}" srcOrd="0" destOrd="0" presId="urn:microsoft.com/office/officeart/2005/8/layout/orgChart1"/>
    <dgm:cxn modelId="{61AAA5A8-3E4E-4059-AC79-F52186E33438}" type="presParOf" srcId="{F9BC7A8E-1827-45E6-9DA3-51FD4CD7B987}" destId="{7F6C7631-76F1-4432-A375-5C0530D2395D}" srcOrd="1" destOrd="0" presId="urn:microsoft.com/office/officeart/2005/8/layout/orgChart1"/>
    <dgm:cxn modelId="{7F444B24-EAE4-4DD9-8A8D-D79486433209}" type="presParOf" srcId="{7F6C7631-76F1-4432-A375-5C0530D2395D}" destId="{A2A65DAC-72BE-4591-9287-65B96917826A}" srcOrd="0" destOrd="0" presId="urn:microsoft.com/office/officeart/2005/8/layout/orgChart1"/>
    <dgm:cxn modelId="{62E72C82-3A96-4F8D-B69C-2B3F4E821919}" type="presParOf" srcId="{A2A65DAC-72BE-4591-9287-65B96917826A}" destId="{89C0649F-EA83-48C3-947D-5FC9D3114FC7}" srcOrd="0" destOrd="0" presId="urn:microsoft.com/office/officeart/2005/8/layout/orgChart1"/>
    <dgm:cxn modelId="{2A996CAA-06F5-4F91-B0F0-D3CCE66E8EB5}" type="presParOf" srcId="{A2A65DAC-72BE-4591-9287-65B96917826A}" destId="{03054144-0A42-41ED-967D-54419DFF9D80}" srcOrd="1" destOrd="0" presId="urn:microsoft.com/office/officeart/2005/8/layout/orgChart1"/>
    <dgm:cxn modelId="{93B7FC06-634C-4499-B60A-D0E83F81A102}" type="presParOf" srcId="{7F6C7631-76F1-4432-A375-5C0530D2395D}" destId="{4F862A67-37A0-451D-BCA2-47EFBF44567E}" srcOrd="1" destOrd="0" presId="urn:microsoft.com/office/officeart/2005/8/layout/orgChart1"/>
    <dgm:cxn modelId="{7E418AB0-FFCE-4CAB-92BD-B0DB6BA28546}" type="presParOf" srcId="{7F6C7631-76F1-4432-A375-5C0530D2395D}" destId="{9A3B0EE8-C3D2-432E-9B74-4853AF0A35A1}" srcOrd="2" destOrd="0" presId="urn:microsoft.com/office/officeart/2005/8/layout/orgChart1"/>
    <dgm:cxn modelId="{5235A86F-E51F-43C4-9FC0-72CDE2C63798}" type="presParOf" srcId="{F9BC7A8E-1827-45E6-9DA3-51FD4CD7B987}" destId="{BE9DFDF1-DFFB-454E-9586-15830D927489}" srcOrd="2" destOrd="0" presId="urn:microsoft.com/office/officeart/2005/8/layout/orgChart1"/>
    <dgm:cxn modelId="{E9370091-241C-44E3-8C20-4300FB285420}" type="presParOf" srcId="{F9BC7A8E-1827-45E6-9DA3-51FD4CD7B987}" destId="{6C640638-43D4-4CF7-BE7E-3153E6FADB50}" srcOrd="3" destOrd="0" presId="urn:microsoft.com/office/officeart/2005/8/layout/orgChart1"/>
    <dgm:cxn modelId="{E3F93B89-7267-4B9C-989D-38EDA4F96F99}" type="presParOf" srcId="{6C640638-43D4-4CF7-BE7E-3153E6FADB50}" destId="{70B2D683-777A-45FC-A878-932BA3A44528}" srcOrd="0" destOrd="0" presId="urn:microsoft.com/office/officeart/2005/8/layout/orgChart1"/>
    <dgm:cxn modelId="{F05032A3-AE75-482E-B144-39C8557F5970}" type="presParOf" srcId="{70B2D683-777A-45FC-A878-932BA3A44528}" destId="{D1738F5C-A3FC-4CC4-898E-58039436F8BD}" srcOrd="0" destOrd="0" presId="urn:microsoft.com/office/officeart/2005/8/layout/orgChart1"/>
    <dgm:cxn modelId="{2B42FF68-7CF7-4691-8C18-3D10E50AEC3E}" type="presParOf" srcId="{70B2D683-777A-45FC-A878-932BA3A44528}" destId="{79E59AD0-7F34-48B1-9745-866D01AB0572}" srcOrd="1" destOrd="0" presId="urn:microsoft.com/office/officeart/2005/8/layout/orgChart1"/>
    <dgm:cxn modelId="{A0E301E7-618C-4F7A-A716-5BBC72563A1D}" type="presParOf" srcId="{6C640638-43D4-4CF7-BE7E-3153E6FADB50}" destId="{59F712ED-9655-4E58-9308-438CC87EDD58}" srcOrd="1" destOrd="0" presId="urn:microsoft.com/office/officeart/2005/8/layout/orgChart1"/>
    <dgm:cxn modelId="{B4580D67-4D72-4B90-AD9B-5317AF0C2B54}" type="presParOf" srcId="{6C640638-43D4-4CF7-BE7E-3153E6FADB50}" destId="{1A453703-1C57-47F5-A5DC-D9649FB83C1A}" srcOrd="2" destOrd="0" presId="urn:microsoft.com/office/officeart/2005/8/layout/orgChart1"/>
    <dgm:cxn modelId="{4173062A-AA3D-41CD-B6C6-52FF0D17A4F1}" type="presParOf" srcId="{F8D24048-6029-43BD-8CC5-6E35E81369BF}" destId="{3E19EB9F-7DE1-439B-B9B8-BF878C055202}" srcOrd="2" destOrd="0" presId="urn:microsoft.com/office/officeart/2005/8/layout/orgChart1"/>
    <dgm:cxn modelId="{4317848A-14B5-4DF8-AC33-824A1279F586}" type="presParOf" srcId="{62D9561C-EB4E-4E7A-A7E0-57B64A30DB98}" destId="{DA988934-91E7-4249-9275-DB67EFD4C310}" srcOrd="2" destOrd="0" presId="urn:microsoft.com/office/officeart/2005/8/layout/orgChart1"/>
    <dgm:cxn modelId="{D022A26F-179D-4E6B-A4D6-99D33B28A302}" type="presParOf" srcId="{62D9561C-EB4E-4E7A-A7E0-57B64A30DB98}" destId="{E0A4C3DF-CE19-4AC3-8344-2748D188B670}" srcOrd="3" destOrd="0" presId="urn:microsoft.com/office/officeart/2005/8/layout/orgChart1"/>
    <dgm:cxn modelId="{6F5D07B2-C098-4074-A948-332B53216AC6}" type="presParOf" srcId="{E0A4C3DF-CE19-4AC3-8344-2748D188B670}" destId="{EA8A4CD0-C264-4038-B519-1B05A16E3A41}" srcOrd="0" destOrd="0" presId="urn:microsoft.com/office/officeart/2005/8/layout/orgChart1"/>
    <dgm:cxn modelId="{B6B4D14C-8D6F-4027-961B-5A0D4211B284}" type="presParOf" srcId="{EA8A4CD0-C264-4038-B519-1B05A16E3A41}" destId="{DCA9DDCE-721F-4196-B897-6402A2B8CE6B}" srcOrd="0" destOrd="0" presId="urn:microsoft.com/office/officeart/2005/8/layout/orgChart1"/>
    <dgm:cxn modelId="{9436194F-1BE9-4A41-A7E2-1C4FD37174A8}" type="presParOf" srcId="{EA8A4CD0-C264-4038-B519-1B05A16E3A41}" destId="{D73224B0-3930-4EA6-B385-7458EAA5E1CF}" srcOrd="1" destOrd="0" presId="urn:microsoft.com/office/officeart/2005/8/layout/orgChart1"/>
    <dgm:cxn modelId="{2D78E99C-4EC3-4F77-B27A-464E52496607}" type="presParOf" srcId="{E0A4C3DF-CE19-4AC3-8344-2748D188B670}" destId="{1503CEC1-B035-4F35-998B-AE248166DDB0}" srcOrd="1" destOrd="0" presId="urn:microsoft.com/office/officeart/2005/8/layout/orgChart1"/>
    <dgm:cxn modelId="{41E00F35-671F-4AC7-BD15-03B89C81455B}" type="presParOf" srcId="{1503CEC1-B035-4F35-998B-AE248166DDB0}" destId="{08E75DE7-BD07-4C13-AD3B-0C8C8A8E8C43}" srcOrd="0" destOrd="0" presId="urn:microsoft.com/office/officeart/2005/8/layout/orgChart1"/>
    <dgm:cxn modelId="{754D4EE6-6D29-4E09-A556-E14D84E709B7}" type="presParOf" srcId="{1503CEC1-B035-4F35-998B-AE248166DDB0}" destId="{61481473-7BEF-4955-881F-FD235EE2A10C}" srcOrd="1" destOrd="0" presId="urn:microsoft.com/office/officeart/2005/8/layout/orgChart1"/>
    <dgm:cxn modelId="{506D9BE4-DCC8-4DD0-AEE6-1A5E93F9E857}" type="presParOf" srcId="{61481473-7BEF-4955-881F-FD235EE2A10C}" destId="{9F383B4A-2004-4169-B895-92F122FD45E3}" srcOrd="0" destOrd="0" presId="urn:microsoft.com/office/officeart/2005/8/layout/orgChart1"/>
    <dgm:cxn modelId="{E892ED41-4BB1-4C41-9341-8870AAF34647}" type="presParOf" srcId="{9F383B4A-2004-4169-B895-92F122FD45E3}" destId="{4DE1DEDB-654C-428C-818A-17C1C93244C3}" srcOrd="0" destOrd="0" presId="urn:microsoft.com/office/officeart/2005/8/layout/orgChart1"/>
    <dgm:cxn modelId="{77F362AF-9955-4E96-93DE-D69888B2BEE8}" type="presParOf" srcId="{9F383B4A-2004-4169-B895-92F122FD45E3}" destId="{58F97AE5-5905-4AEB-9B9E-614AAD1367BA}" srcOrd="1" destOrd="0" presId="urn:microsoft.com/office/officeart/2005/8/layout/orgChart1"/>
    <dgm:cxn modelId="{55F2F278-FC31-40DF-9986-D849209E6AFB}" type="presParOf" srcId="{61481473-7BEF-4955-881F-FD235EE2A10C}" destId="{30ECFAFA-103F-4BE6-9FA3-22F84B9EF4C9}" srcOrd="1" destOrd="0" presId="urn:microsoft.com/office/officeart/2005/8/layout/orgChart1"/>
    <dgm:cxn modelId="{E8FD4AF8-2E8F-4CCC-A1FE-5F552F93BB9B}" type="presParOf" srcId="{61481473-7BEF-4955-881F-FD235EE2A10C}" destId="{708AA77C-4726-45BA-8D5F-2EE1F6569E41}" srcOrd="2" destOrd="0" presId="urn:microsoft.com/office/officeart/2005/8/layout/orgChart1"/>
    <dgm:cxn modelId="{A6430691-08A4-4A48-967C-21E78391AB49}" type="presParOf" srcId="{1503CEC1-B035-4F35-998B-AE248166DDB0}" destId="{9E50E4E4-5DA1-4BFD-B86D-4A97B0AFA391}" srcOrd="2" destOrd="0" presId="urn:microsoft.com/office/officeart/2005/8/layout/orgChart1"/>
    <dgm:cxn modelId="{963CE4E7-4DC9-4B82-8E61-99903F2107F2}" type="presParOf" srcId="{1503CEC1-B035-4F35-998B-AE248166DDB0}" destId="{4DF93655-7129-47BD-9451-2544FBE7BD0A}" srcOrd="3" destOrd="0" presId="urn:microsoft.com/office/officeart/2005/8/layout/orgChart1"/>
    <dgm:cxn modelId="{087EA13B-0B01-4B66-A167-470F9E9AC471}" type="presParOf" srcId="{4DF93655-7129-47BD-9451-2544FBE7BD0A}" destId="{95720343-43E0-4F83-940B-F8C6EDB6B005}" srcOrd="0" destOrd="0" presId="urn:microsoft.com/office/officeart/2005/8/layout/orgChart1"/>
    <dgm:cxn modelId="{13CF9644-272F-4C5C-9425-D5919B9BC791}" type="presParOf" srcId="{95720343-43E0-4F83-940B-F8C6EDB6B005}" destId="{C5DD3246-47A4-4ED8-9146-7840845A2B7B}" srcOrd="0" destOrd="0" presId="urn:microsoft.com/office/officeart/2005/8/layout/orgChart1"/>
    <dgm:cxn modelId="{C41080D3-D830-4E97-A735-65275EF20BD3}" type="presParOf" srcId="{95720343-43E0-4F83-940B-F8C6EDB6B005}" destId="{7B109DC1-AE64-45CE-91B1-0D18C95C6F6C}" srcOrd="1" destOrd="0" presId="urn:microsoft.com/office/officeart/2005/8/layout/orgChart1"/>
    <dgm:cxn modelId="{B031EBD9-D506-4F4C-99A2-9B53B8346DA1}" type="presParOf" srcId="{4DF93655-7129-47BD-9451-2544FBE7BD0A}" destId="{9287E241-D9E9-4C8D-8515-58E3D0A8CF5E}" srcOrd="1" destOrd="0" presId="urn:microsoft.com/office/officeart/2005/8/layout/orgChart1"/>
    <dgm:cxn modelId="{0C3BD51A-0BF6-45C7-B401-E02782279DDF}" type="presParOf" srcId="{4DF93655-7129-47BD-9451-2544FBE7BD0A}" destId="{07C9DFB2-69B1-4F6A-BF23-36634FBF4F18}" srcOrd="2" destOrd="0" presId="urn:microsoft.com/office/officeart/2005/8/layout/orgChart1"/>
    <dgm:cxn modelId="{58ACE6A8-FE03-4D1E-8BC1-F526075223A2}" type="presParOf" srcId="{E0A4C3DF-CE19-4AC3-8344-2748D188B670}" destId="{44C5AC38-3276-4EB1-9891-38C5CA3D77A9}" srcOrd="2" destOrd="0" presId="urn:microsoft.com/office/officeart/2005/8/layout/orgChart1"/>
    <dgm:cxn modelId="{4421E673-8DDC-46EC-AF15-ECB362BF5B22}" type="presParOf" srcId="{62D9561C-EB4E-4E7A-A7E0-57B64A30DB98}" destId="{8F3733AD-822A-426E-8B11-F0D495BF5323}" srcOrd="4" destOrd="0" presId="urn:microsoft.com/office/officeart/2005/8/layout/orgChart1"/>
    <dgm:cxn modelId="{E1111F91-24F9-47E4-BA09-4F31A43DFA4B}" type="presParOf" srcId="{62D9561C-EB4E-4E7A-A7E0-57B64A30DB98}" destId="{D3377371-2084-496F-BEDD-99E05FEB9C6F}" srcOrd="5" destOrd="0" presId="urn:microsoft.com/office/officeart/2005/8/layout/orgChart1"/>
    <dgm:cxn modelId="{71AA4DA6-FA96-4590-BC20-12E75F3DB9BE}" type="presParOf" srcId="{D3377371-2084-496F-BEDD-99E05FEB9C6F}" destId="{0DE1CDA5-E9A6-42EC-840E-B090C9740528}" srcOrd="0" destOrd="0" presId="urn:microsoft.com/office/officeart/2005/8/layout/orgChart1"/>
    <dgm:cxn modelId="{0FF84FBC-C351-4131-B798-CCBA52B6C565}" type="presParOf" srcId="{0DE1CDA5-E9A6-42EC-840E-B090C9740528}" destId="{DB835E83-1F12-4F6E-8D55-E65FAE8179A2}" srcOrd="0" destOrd="0" presId="urn:microsoft.com/office/officeart/2005/8/layout/orgChart1"/>
    <dgm:cxn modelId="{25398CC9-C661-48E7-A4E2-6795E517C8E7}" type="presParOf" srcId="{0DE1CDA5-E9A6-42EC-840E-B090C9740528}" destId="{F553C6D3-1A80-401E-B3B7-BB24E63036F0}" srcOrd="1" destOrd="0" presId="urn:microsoft.com/office/officeart/2005/8/layout/orgChart1"/>
    <dgm:cxn modelId="{72AEAB18-EA28-42DB-960A-7010B389F77C}" type="presParOf" srcId="{D3377371-2084-496F-BEDD-99E05FEB9C6F}" destId="{446AC963-3C2F-4096-BFA0-8E6579B0F094}" srcOrd="1" destOrd="0" presId="urn:microsoft.com/office/officeart/2005/8/layout/orgChart1"/>
    <dgm:cxn modelId="{80910E00-CEBF-454B-9545-08A9D9364F8A}" type="presParOf" srcId="{446AC963-3C2F-4096-BFA0-8E6579B0F094}" destId="{C1243237-3028-42BD-9296-E9C44133FEBB}" srcOrd="0" destOrd="0" presId="urn:microsoft.com/office/officeart/2005/8/layout/orgChart1"/>
    <dgm:cxn modelId="{970D8BFA-573D-4C8C-91A7-CD1623895220}" type="presParOf" srcId="{446AC963-3C2F-4096-BFA0-8E6579B0F094}" destId="{BAF32EC0-F499-487B-A965-0AC061D52188}" srcOrd="1" destOrd="0" presId="urn:microsoft.com/office/officeart/2005/8/layout/orgChart1"/>
    <dgm:cxn modelId="{795BD013-024A-4A1E-A356-F842C3748FB6}" type="presParOf" srcId="{BAF32EC0-F499-487B-A965-0AC061D52188}" destId="{91E8AE58-68E3-462B-8862-592354BEC999}" srcOrd="0" destOrd="0" presId="urn:microsoft.com/office/officeart/2005/8/layout/orgChart1"/>
    <dgm:cxn modelId="{E8E9258D-BFA7-4071-BB31-E2297F8F18B8}" type="presParOf" srcId="{91E8AE58-68E3-462B-8862-592354BEC999}" destId="{1E0D3E3B-FA80-49EB-B242-E434EE7F97F4}" srcOrd="0" destOrd="0" presId="urn:microsoft.com/office/officeart/2005/8/layout/orgChart1"/>
    <dgm:cxn modelId="{9CE4F898-E9FE-4E72-903A-1826AFB95E32}" type="presParOf" srcId="{91E8AE58-68E3-462B-8862-592354BEC999}" destId="{EB8E91FE-C72C-41AA-A5B9-12BF74A155C7}" srcOrd="1" destOrd="0" presId="urn:microsoft.com/office/officeart/2005/8/layout/orgChart1"/>
    <dgm:cxn modelId="{7E307EA6-0135-4EE3-8983-0E59C9DE9486}" type="presParOf" srcId="{BAF32EC0-F499-487B-A965-0AC061D52188}" destId="{898AB3CC-82F6-42C6-91B6-F6BA630FC182}" srcOrd="1" destOrd="0" presId="urn:microsoft.com/office/officeart/2005/8/layout/orgChart1"/>
    <dgm:cxn modelId="{4F203610-E7E6-4D18-99AB-19EEF90D4C76}" type="presParOf" srcId="{BAF32EC0-F499-487B-A965-0AC061D52188}" destId="{63A7987F-4CE3-4141-BE22-1B72E8C6096A}" srcOrd="2" destOrd="0" presId="urn:microsoft.com/office/officeart/2005/8/layout/orgChart1"/>
    <dgm:cxn modelId="{0DFFF832-0652-4A62-90C7-4BA5E3C38CFB}" type="presParOf" srcId="{D3377371-2084-496F-BEDD-99E05FEB9C6F}" destId="{B993FF5D-055C-4805-B3A5-A6179D0B3F8F}" srcOrd="2" destOrd="0" presId="urn:microsoft.com/office/officeart/2005/8/layout/orgChart1"/>
    <dgm:cxn modelId="{2F914C2F-E8AF-4390-A946-65D5631231ED}" type="presParOf" srcId="{62D9561C-EB4E-4E7A-A7E0-57B64A30DB98}" destId="{7393A9D0-DDE9-4877-BD71-4F04BF6C9D55}" srcOrd="6" destOrd="0" presId="urn:microsoft.com/office/officeart/2005/8/layout/orgChart1"/>
    <dgm:cxn modelId="{F710EFCE-F8F5-4212-BE2A-06C9254A5D4D}" type="presParOf" srcId="{62D9561C-EB4E-4E7A-A7E0-57B64A30DB98}" destId="{821A7C85-10BB-4D24-B06E-3D0328697B5B}" srcOrd="7" destOrd="0" presId="urn:microsoft.com/office/officeart/2005/8/layout/orgChart1"/>
    <dgm:cxn modelId="{E08004F5-61D5-41B3-94C5-CDF79186B6AE}" type="presParOf" srcId="{821A7C85-10BB-4D24-B06E-3D0328697B5B}" destId="{B30D6C62-B656-4466-82CE-86CCAF18EA51}" srcOrd="0" destOrd="0" presId="urn:microsoft.com/office/officeart/2005/8/layout/orgChart1"/>
    <dgm:cxn modelId="{9FD567A3-3BDA-450A-B487-B52DC9952795}" type="presParOf" srcId="{B30D6C62-B656-4466-82CE-86CCAF18EA51}" destId="{8D50026F-FE58-478B-9348-45201B2AF304}" srcOrd="0" destOrd="0" presId="urn:microsoft.com/office/officeart/2005/8/layout/orgChart1"/>
    <dgm:cxn modelId="{BF6C9DC8-B558-468D-886D-BD8990BE3FF6}" type="presParOf" srcId="{B30D6C62-B656-4466-82CE-86CCAF18EA51}" destId="{2307F6DE-7100-405D-9700-AA2ABD6F58FA}" srcOrd="1" destOrd="0" presId="urn:microsoft.com/office/officeart/2005/8/layout/orgChart1"/>
    <dgm:cxn modelId="{F2B9EF0A-2C4E-4EF5-A30B-EDCA48C8C059}" type="presParOf" srcId="{821A7C85-10BB-4D24-B06E-3D0328697B5B}" destId="{ACE32DA9-E49E-4E3D-8A17-0D6868E13D59}" srcOrd="1" destOrd="0" presId="urn:microsoft.com/office/officeart/2005/8/layout/orgChart1"/>
    <dgm:cxn modelId="{0220B679-AA6B-4E50-B6AD-271950434AB5}" type="presParOf" srcId="{ACE32DA9-E49E-4E3D-8A17-0D6868E13D59}" destId="{70C37AFA-15AB-4DD2-9178-C23A32593BAE}" srcOrd="0" destOrd="0" presId="urn:microsoft.com/office/officeart/2005/8/layout/orgChart1"/>
    <dgm:cxn modelId="{EFB2F8F7-3240-4736-A4B2-3DCFBEC98ECB}" type="presParOf" srcId="{ACE32DA9-E49E-4E3D-8A17-0D6868E13D59}" destId="{0AE0A16E-C4E3-49FE-993B-F3F82326829C}" srcOrd="1" destOrd="0" presId="urn:microsoft.com/office/officeart/2005/8/layout/orgChart1"/>
    <dgm:cxn modelId="{A8D6365E-5348-48B7-9780-0B1D35F6B198}" type="presParOf" srcId="{0AE0A16E-C4E3-49FE-993B-F3F82326829C}" destId="{8E83D2A2-6B30-4C79-B194-5E9015535AEA}" srcOrd="0" destOrd="0" presId="urn:microsoft.com/office/officeart/2005/8/layout/orgChart1"/>
    <dgm:cxn modelId="{7BEBE848-B8C8-4FA9-931C-091DBD917A47}" type="presParOf" srcId="{8E83D2A2-6B30-4C79-B194-5E9015535AEA}" destId="{CCF53791-38F8-4921-92D5-C4B832DC5BEC}" srcOrd="0" destOrd="0" presId="urn:microsoft.com/office/officeart/2005/8/layout/orgChart1"/>
    <dgm:cxn modelId="{61E42DD3-282C-4059-9D6B-48B22C000B94}" type="presParOf" srcId="{8E83D2A2-6B30-4C79-B194-5E9015535AEA}" destId="{D7110F81-3949-433B-BC97-F3FC8AAF7632}" srcOrd="1" destOrd="0" presId="urn:microsoft.com/office/officeart/2005/8/layout/orgChart1"/>
    <dgm:cxn modelId="{3891709F-ACEE-4F27-B50E-F4F6B14A32E7}" type="presParOf" srcId="{0AE0A16E-C4E3-49FE-993B-F3F82326829C}" destId="{B7982A18-731D-4ADE-B9D2-7A1CF171E477}" srcOrd="1" destOrd="0" presId="urn:microsoft.com/office/officeart/2005/8/layout/orgChart1"/>
    <dgm:cxn modelId="{41E4D3B2-D3FA-4AE4-8426-194C6B5403D5}" type="presParOf" srcId="{0AE0A16E-C4E3-49FE-993B-F3F82326829C}" destId="{9FC28B80-8FF2-42FF-BFDA-CBE04537C07E}" srcOrd="2" destOrd="0" presId="urn:microsoft.com/office/officeart/2005/8/layout/orgChart1"/>
    <dgm:cxn modelId="{800D64CF-55F8-4933-8A79-4126A152F295}" type="presParOf" srcId="{ACE32DA9-E49E-4E3D-8A17-0D6868E13D59}" destId="{3365D4F4-FF65-47D1-AC3F-970C35E0B324}" srcOrd="2" destOrd="0" presId="urn:microsoft.com/office/officeart/2005/8/layout/orgChart1"/>
    <dgm:cxn modelId="{330BFB01-6F06-4FBD-ABC0-571B18BE8C1D}" type="presParOf" srcId="{ACE32DA9-E49E-4E3D-8A17-0D6868E13D59}" destId="{40CB434C-196F-44B3-ADEF-BB0A2DE9F4CA}" srcOrd="3" destOrd="0" presId="urn:microsoft.com/office/officeart/2005/8/layout/orgChart1"/>
    <dgm:cxn modelId="{EE4848B8-8777-45CA-95DF-05242B2CB5CE}" type="presParOf" srcId="{40CB434C-196F-44B3-ADEF-BB0A2DE9F4CA}" destId="{C671CBA2-4B8F-40E0-8B61-1F378C0D930F}" srcOrd="0" destOrd="0" presId="urn:microsoft.com/office/officeart/2005/8/layout/orgChart1"/>
    <dgm:cxn modelId="{D744EFF7-F9BE-41AC-9B0E-C910350E4CF6}" type="presParOf" srcId="{C671CBA2-4B8F-40E0-8B61-1F378C0D930F}" destId="{5AD38637-0F77-4EDC-8526-8E9063E5F6D4}" srcOrd="0" destOrd="0" presId="urn:microsoft.com/office/officeart/2005/8/layout/orgChart1"/>
    <dgm:cxn modelId="{6E80EE7E-DD9F-4C76-8E51-2A67D5B96F3A}" type="presParOf" srcId="{C671CBA2-4B8F-40E0-8B61-1F378C0D930F}" destId="{E1AB7DF6-FA43-411C-A868-7A1CCD2E66B9}" srcOrd="1" destOrd="0" presId="urn:microsoft.com/office/officeart/2005/8/layout/orgChart1"/>
    <dgm:cxn modelId="{BEFBEFA5-06C1-4BEA-8F9B-C640AE9426E9}" type="presParOf" srcId="{40CB434C-196F-44B3-ADEF-BB0A2DE9F4CA}" destId="{9BEAF1F1-1929-494B-81A8-7E62A4E101E0}" srcOrd="1" destOrd="0" presId="urn:microsoft.com/office/officeart/2005/8/layout/orgChart1"/>
    <dgm:cxn modelId="{AB6E2C26-9620-4C6E-BE61-7D34733297CF}" type="presParOf" srcId="{40CB434C-196F-44B3-ADEF-BB0A2DE9F4CA}" destId="{3E5D286C-FCDD-4A99-963F-A53EAB16C4F3}" srcOrd="2" destOrd="0" presId="urn:microsoft.com/office/officeart/2005/8/layout/orgChart1"/>
    <dgm:cxn modelId="{23FF6878-9980-47AF-8D5C-B7A074FC7986}" type="presParOf" srcId="{821A7C85-10BB-4D24-B06E-3D0328697B5B}" destId="{33AB163D-BB44-45A7-8A7E-346C84D72F4E}" srcOrd="2" destOrd="0" presId="urn:microsoft.com/office/officeart/2005/8/layout/orgChart1"/>
    <dgm:cxn modelId="{32E4F713-8EDB-423E-9935-4763E24CDF2D}" type="presParOf" srcId="{62D9561C-EB4E-4E7A-A7E0-57B64A30DB98}" destId="{B5D9C9A0-FC16-4B73-A60D-947518519D95}" srcOrd="8" destOrd="0" presId="urn:microsoft.com/office/officeart/2005/8/layout/orgChart1"/>
    <dgm:cxn modelId="{2918006C-E07F-463B-AF6B-5C7AF041A984}" type="presParOf" srcId="{62D9561C-EB4E-4E7A-A7E0-57B64A30DB98}" destId="{4D978D40-1C8C-4D58-A5C1-955923D799D2}" srcOrd="9" destOrd="0" presId="urn:microsoft.com/office/officeart/2005/8/layout/orgChart1"/>
    <dgm:cxn modelId="{2E26BD06-1368-4D6D-A21B-7673A4BA11AC}" type="presParOf" srcId="{4D978D40-1C8C-4D58-A5C1-955923D799D2}" destId="{8622541E-D506-448F-BF72-2AA2CCF7D79A}" srcOrd="0" destOrd="0" presId="urn:microsoft.com/office/officeart/2005/8/layout/orgChart1"/>
    <dgm:cxn modelId="{D2F78095-322C-43D2-A096-F73085052B6F}" type="presParOf" srcId="{8622541E-D506-448F-BF72-2AA2CCF7D79A}" destId="{C3B419A0-73A5-44C2-AA6D-92964237AD59}" srcOrd="0" destOrd="0" presId="urn:microsoft.com/office/officeart/2005/8/layout/orgChart1"/>
    <dgm:cxn modelId="{2C0652E7-5548-4CCA-B328-6462ACDE621B}" type="presParOf" srcId="{8622541E-D506-448F-BF72-2AA2CCF7D79A}" destId="{BD5FF968-F2B6-482B-9531-83AE6EBC4CCC}" srcOrd="1" destOrd="0" presId="urn:microsoft.com/office/officeart/2005/8/layout/orgChart1"/>
    <dgm:cxn modelId="{6374841D-87F6-456D-A713-96301DD0091F}" type="presParOf" srcId="{4D978D40-1C8C-4D58-A5C1-955923D799D2}" destId="{B8CE5E0B-5680-4356-9367-0467F2B5CA37}" srcOrd="1" destOrd="0" presId="urn:microsoft.com/office/officeart/2005/8/layout/orgChart1"/>
    <dgm:cxn modelId="{270AFC9C-C49A-4F4C-80EF-4708907384C4}" type="presParOf" srcId="{4D978D40-1C8C-4D58-A5C1-955923D799D2}" destId="{7F9518B1-EC4F-476F-93A8-FCCC97BCE8DF}" srcOrd="2" destOrd="0" presId="urn:microsoft.com/office/officeart/2005/8/layout/orgChart1"/>
    <dgm:cxn modelId="{FF0D4FA8-D47B-4FB7-B7BC-2A2B468978CC}" type="presParOf" srcId="{61F5E10F-8F84-4542-9B7E-176904C316E3}" destId="{FD035C0F-4BF4-4216-AF61-6B8B353087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9C9A0-FC16-4B73-A60D-947518519D95}">
      <dsp:nvSpPr>
        <dsp:cNvPr id="0" name=""/>
        <dsp:cNvSpPr/>
      </dsp:nvSpPr>
      <dsp:spPr>
        <a:xfrm>
          <a:off x="4853125" y="2839118"/>
          <a:ext cx="3201053" cy="23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20"/>
              </a:lnTo>
              <a:lnTo>
                <a:pt x="3201053" y="116420"/>
              </a:lnTo>
              <a:lnTo>
                <a:pt x="3201053" y="232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5D4F4-FF65-47D1-AC3F-970C35E0B324}">
      <dsp:nvSpPr>
        <dsp:cNvPr id="0" name=""/>
        <dsp:cNvSpPr/>
      </dsp:nvSpPr>
      <dsp:spPr>
        <a:xfrm>
          <a:off x="6039963" y="3624937"/>
          <a:ext cx="175105" cy="1295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20"/>
              </a:lnTo>
              <a:lnTo>
                <a:pt x="175105" y="12950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37AFA-15AB-4DD2-9178-C23A32593BAE}">
      <dsp:nvSpPr>
        <dsp:cNvPr id="0" name=""/>
        <dsp:cNvSpPr/>
      </dsp:nvSpPr>
      <dsp:spPr>
        <a:xfrm>
          <a:off x="6039963" y="3624937"/>
          <a:ext cx="175105" cy="580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39"/>
              </a:lnTo>
              <a:lnTo>
                <a:pt x="175105" y="5806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3A9D0-DDE9-4877-BD71-4F04BF6C9D55}">
      <dsp:nvSpPr>
        <dsp:cNvPr id="0" name=""/>
        <dsp:cNvSpPr/>
      </dsp:nvSpPr>
      <dsp:spPr>
        <a:xfrm>
          <a:off x="4853125" y="2839118"/>
          <a:ext cx="1629415" cy="23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20"/>
              </a:lnTo>
              <a:lnTo>
                <a:pt x="1629415" y="116420"/>
              </a:lnTo>
              <a:lnTo>
                <a:pt x="1629415" y="232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43237-3028-42BD-9296-E9C44133FEBB}">
      <dsp:nvSpPr>
        <dsp:cNvPr id="0" name=""/>
        <dsp:cNvSpPr/>
      </dsp:nvSpPr>
      <dsp:spPr>
        <a:xfrm>
          <a:off x="4399062" y="3615748"/>
          <a:ext cx="172937" cy="589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34"/>
              </a:lnTo>
              <a:lnTo>
                <a:pt x="172937" y="5898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733AD-822A-426E-8B11-F0D495BF5323}">
      <dsp:nvSpPr>
        <dsp:cNvPr id="0" name=""/>
        <dsp:cNvSpPr/>
      </dsp:nvSpPr>
      <dsp:spPr>
        <a:xfrm>
          <a:off x="4795920" y="2839118"/>
          <a:ext cx="91440" cy="223407"/>
        </a:xfrm>
        <a:custGeom>
          <a:avLst/>
          <a:gdLst/>
          <a:ahLst/>
          <a:cxnLst/>
          <a:rect l="0" t="0" r="0" b="0"/>
          <a:pathLst>
            <a:path>
              <a:moveTo>
                <a:pt x="57204" y="0"/>
              </a:moveTo>
              <a:lnTo>
                <a:pt x="57204" y="107231"/>
              </a:lnTo>
              <a:lnTo>
                <a:pt x="45720" y="107231"/>
              </a:lnTo>
              <a:lnTo>
                <a:pt x="45720" y="223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E4E4-5DA1-4BFD-B86D-4A97B0AFA391}">
      <dsp:nvSpPr>
        <dsp:cNvPr id="0" name=""/>
        <dsp:cNvSpPr/>
      </dsp:nvSpPr>
      <dsp:spPr>
        <a:xfrm>
          <a:off x="2610938" y="3624937"/>
          <a:ext cx="317992" cy="1223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826"/>
              </a:lnTo>
              <a:lnTo>
                <a:pt x="317992" y="12238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75DE7-BD07-4C13-AD3B-0C8C8A8E8C43}">
      <dsp:nvSpPr>
        <dsp:cNvPr id="0" name=""/>
        <dsp:cNvSpPr/>
      </dsp:nvSpPr>
      <dsp:spPr>
        <a:xfrm>
          <a:off x="2610938" y="3624937"/>
          <a:ext cx="317992" cy="50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445"/>
              </a:lnTo>
              <a:lnTo>
                <a:pt x="317992" y="509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88934-91E7-4249-9275-DB67EFD4C310}">
      <dsp:nvSpPr>
        <dsp:cNvPr id="0" name=""/>
        <dsp:cNvSpPr/>
      </dsp:nvSpPr>
      <dsp:spPr>
        <a:xfrm>
          <a:off x="3053516" y="2839118"/>
          <a:ext cx="1799609" cy="232596"/>
        </a:xfrm>
        <a:custGeom>
          <a:avLst/>
          <a:gdLst/>
          <a:ahLst/>
          <a:cxnLst/>
          <a:rect l="0" t="0" r="0" b="0"/>
          <a:pathLst>
            <a:path>
              <a:moveTo>
                <a:pt x="1799609" y="0"/>
              </a:moveTo>
              <a:lnTo>
                <a:pt x="1799609" y="116420"/>
              </a:lnTo>
              <a:lnTo>
                <a:pt x="0" y="116420"/>
              </a:lnTo>
              <a:lnTo>
                <a:pt x="0" y="232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FDF1-DFFB-454E-9586-15830D927489}">
      <dsp:nvSpPr>
        <dsp:cNvPr id="0" name=""/>
        <dsp:cNvSpPr/>
      </dsp:nvSpPr>
      <dsp:spPr>
        <a:xfrm>
          <a:off x="824993" y="3624937"/>
          <a:ext cx="246548" cy="1295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20"/>
              </a:lnTo>
              <a:lnTo>
                <a:pt x="246548" y="12950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C60A8-F138-47DD-A724-D71EE5489D55}">
      <dsp:nvSpPr>
        <dsp:cNvPr id="0" name=""/>
        <dsp:cNvSpPr/>
      </dsp:nvSpPr>
      <dsp:spPr>
        <a:xfrm>
          <a:off x="824993" y="3624937"/>
          <a:ext cx="246548" cy="652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82"/>
              </a:lnTo>
              <a:lnTo>
                <a:pt x="246548" y="652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E15D0-7E39-4C51-AE30-80D5CB271012}">
      <dsp:nvSpPr>
        <dsp:cNvPr id="0" name=""/>
        <dsp:cNvSpPr/>
      </dsp:nvSpPr>
      <dsp:spPr>
        <a:xfrm>
          <a:off x="1267571" y="2839118"/>
          <a:ext cx="3585553" cy="232596"/>
        </a:xfrm>
        <a:custGeom>
          <a:avLst/>
          <a:gdLst/>
          <a:ahLst/>
          <a:cxnLst/>
          <a:rect l="0" t="0" r="0" b="0"/>
          <a:pathLst>
            <a:path>
              <a:moveTo>
                <a:pt x="3585553" y="0"/>
              </a:moveTo>
              <a:lnTo>
                <a:pt x="3585553" y="116420"/>
              </a:lnTo>
              <a:lnTo>
                <a:pt x="0" y="116420"/>
              </a:lnTo>
              <a:lnTo>
                <a:pt x="0" y="232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F4585-1874-4D6F-9B3B-6197CA82E165}">
      <dsp:nvSpPr>
        <dsp:cNvPr id="0" name=""/>
        <dsp:cNvSpPr/>
      </dsp:nvSpPr>
      <dsp:spPr>
        <a:xfrm>
          <a:off x="4283970" y="1061882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Directorio</a:t>
          </a:r>
          <a:endParaRPr lang="es-EC" sz="1050" kern="1200" dirty="0"/>
        </a:p>
      </dsp:txBody>
      <dsp:txXfrm>
        <a:off x="4283970" y="1061882"/>
        <a:ext cx="1106444" cy="553222"/>
      </dsp:txXfrm>
    </dsp:sp>
    <dsp:sp modelId="{BA166A94-CE95-45B0-B2E8-1DF0A79CE2E6}">
      <dsp:nvSpPr>
        <dsp:cNvPr id="0" name=""/>
        <dsp:cNvSpPr/>
      </dsp:nvSpPr>
      <dsp:spPr>
        <a:xfrm>
          <a:off x="4286249" y="1642953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Presidencia</a:t>
          </a:r>
          <a:endParaRPr lang="es-EC" sz="1050" kern="1200" dirty="0"/>
        </a:p>
      </dsp:txBody>
      <dsp:txXfrm>
        <a:off x="4286249" y="1642953"/>
        <a:ext cx="1106444" cy="553222"/>
      </dsp:txXfrm>
    </dsp:sp>
    <dsp:sp modelId="{3E6BBD9A-89E6-4E28-8CF0-BBA719CDB1AF}">
      <dsp:nvSpPr>
        <dsp:cNvPr id="0" name=""/>
        <dsp:cNvSpPr/>
      </dsp:nvSpPr>
      <dsp:spPr>
        <a:xfrm>
          <a:off x="3143237" y="2285896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Secretaría</a:t>
          </a:r>
          <a:endParaRPr lang="es-EC" sz="1050" kern="1200" dirty="0"/>
        </a:p>
      </dsp:txBody>
      <dsp:txXfrm>
        <a:off x="3143237" y="2285896"/>
        <a:ext cx="1106444" cy="553222"/>
      </dsp:txXfrm>
    </dsp:sp>
    <dsp:sp modelId="{06F5A3C2-1FFF-4A2B-BF01-3773918E3371}">
      <dsp:nvSpPr>
        <dsp:cNvPr id="0" name=""/>
        <dsp:cNvSpPr/>
      </dsp:nvSpPr>
      <dsp:spPr>
        <a:xfrm>
          <a:off x="5500693" y="2285896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Asesoría Jurídica Externa</a:t>
          </a:r>
          <a:endParaRPr lang="es-EC" sz="1050" kern="1200" dirty="0"/>
        </a:p>
      </dsp:txBody>
      <dsp:txXfrm>
        <a:off x="5500693" y="2285896"/>
        <a:ext cx="1106444" cy="553222"/>
      </dsp:txXfrm>
    </dsp:sp>
    <dsp:sp modelId="{1A2FC3E8-83A1-4D40-BE61-F208BF174CC4}">
      <dsp:nvSpPr>
        <dsp:cNvPr id="0" name=""/>
        <dsp:cNvSpPr/>
      </dsp:nvSpPr>
      <dsp:spPr>
        <a:xfrm>
          <a:off x="4299903" y="2285896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Jefe Administrativo</a:t>
          </a:r>
          <a:endParaRPr lang="es-EC" sz="1050" kern="1200" dirty="0"/>
        </a:p>
      </dsp:txBody>
      <dsp:txXfrm>
        <a:off x="4299903" y="2285896"/>
        <a:ext cx="1106444" cy="553222"/>
      </dsp:txXfrm>
    </dsp:sp>
    <dsp:sp modelId="{63716402-F4FC-431B-AAD7-5819592EB413}">
      <dsp:nvSpPr>
        <dsp:cNvPr id="0" name=""/>
        <dsp:cNvSpPr/>
      </dsp:nvSpPr>
      <dsp:spPr>
        <a:xfrm>
          <a:off x="714349" y="3071715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Proyectos Salud</a:t>
          </a:r>
          <a:endParaRPr lang="es-EC" sz="1050" kern="1200" dirty="0"/>
        </a:p>
      </dsp:txBody>
      <dsp:txXfrm>
        <a:off x="714349" y="3071715"/>
        <a:ext cx="1106444" cy="553222"/>
      </dsp:txXfrm>
    </dsp:sp>
    <dsp:sp modelId="{89C0649F-EA83-48C3-947D-5FC9D3114FC7}">
      <dsp:nvSpPr>
        <dsp:cNvPr id="0" name=""/>
        <dsp:cNvSpPr/>
      </dsp:nvSpPr>
      <dsp:spPr>
        <a:xfrm>
          <a:off x="1071542" y="4000409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Unidades Médicas Móviles</a:t>
          </a:r>
          <a:endParaRPr lang="es-EC" sz="1050" kern="1200" dirty="0"/>
        </a:p>
      </dsp:txBody>
      <dsp:txXfrm>
        <a:off x="1071542" y="4000409"/>
        <a:ext cx="1106444" cy="553222"/>
      </dsp:txXfrm>
    </dsp:sp>
    <dsp:sp modelId="{D1738F5C-A3FC-4CC4-898E-58039436F8BD}">
      <dsp:nvSpPr>
        <dsp:cNvPr id="0" name=""/>
        <dsp:cNvSpPr/>
      </dsp:nvSpPr>
      <dsp:spPr>
        <a:xfrm>
          <a:off x="1071542" y="4643347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Unidades Médicas Fijas</a:t>
          </a:r>
          <a:endParaRPr lang="es-EC" sz="1050" kern="1200" dirty="0"/>
        </a:p>
      </dsp:txBody>
      <dsp:txXfrm>
        <a:off x="1071542" y="4643347"/>
        <a:ext cx="1106444" cy="553222"/>
      </dsp:txXfrm>
    </dsp:sp>
    <dsp:sp modelId="{DCA9DDCE-721F-4196-B897-6402A2B8CE6B}">
      <dsp:nvSpPr>
        <dsp:cNvPr id="0" name=""/>
        <dsp:cNvSpPr/>
      </dsp:nvSpPr>
      <dsp:spPr>
        <a:xfrm>
          <a:off x="2500294" y="3071715"/>
          <a:ext cx="1106444" cy="55322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>
              <a:solidFill>
                <a:schemeClr val="tx1"/>
              </a:solidFill>
            </a:rPr>
            <a:t>Convenios y Eventos</a:t>
          </a:r>
          <a:endParaRPr lang="es-EC" sz="1050" kern="1200" dirty="0">
            <a:solidFill>
              <a:schemeClr val="tx1"/>
            </a:solidFill>
          </a:endParaRPr>
        </a:p>
      </dsp:txBody>
      <dsp:txXfrm>
        <a:off x="2500294" y="3071715"/>
        <a:ext cx="1106444" cy="553222"/>
      </dsp:txXfrm>
    </dsp:sp>
    <dsp:sp modelId="{4DE1DEDB-654C-428C-818A-17C1C93244C3}">
      <dsp:nvSpPr>
        <dsp:cNvPr id="0" name=""/>
        <dsp:cNvSpPr/>
      </dsp:nvSpPr>
      <dsp:spPr>
        <a:xfrm>
          <a:off x="2928930" y="3857772"/>
          <a:ext cx="1106444" cy="553222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>
              <a:solidFill>
                <a:schemeClr val="tx1"/>
              </a:solidFill>
            </a:rPr>
            <a:t>Convenios Interinstitucionales</a:t>
          </a:r>
          <a:endParaRPr lang="es-EC" sz="1050" kern="1200" dirty="0">
            <a:solidFill>
              <a:schemeClr val="tx1"/>
            </a:solidFill>
          </a:endParaRPr>
        </a:p>
      </dsp:txBody>
      <dsp:txXfrm>
        <a:off x="2928930" y="3857772"/>
        <a:ext cx="1106444" cy="553222"/>
      </dsp:txXfrm>
    </dsp:sp>
    <dsp:sp modelId="{C5DD3246-47A4-4ED8-9146-7840845A2B7B}">
      <dsp:nvSpPr>
        <dsp:cNvPr id="0" name=""/>
        <dsp:cNvSpPr/>
      </dsp:nvSpPr>
      <dsp:spPr>
        <a:xfrm>
          <a:off x="2928930" y="4572153"/>
          <a:ext cx="1106444" cy="553222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Programas recreativas, educativas y culturales</a:t>
          </a:r>
          <a:endParaRPr lang="es-EC" sz="1050" kern="1200" dirty="0"/>
        </a:p>
      </dsp:txBody>
      <dsp:txXfrm>
        <a:off x="2928930" y="4572153"/>
        <a:ext cx="1106444" cy="553222"/>
      </dsp:txXfrm>
    </dsp:sp>
    <dsp:sp modelId="{DB835E83-1F12-4F6E-8D55-E65FAE8179A2}">
      <dsp:nvSpPr>
        <dsp:cNvPr id="0" name=""/>
        <dsp:cNvSpPr/>
      </dsp:nvSpPr>
      <dsp:spPr>
        <a:xfrm>
          <a:off x="4288418" y="3062526"/>
          <a:ext cx="1106444" cy="553222"/>
        </a:xfrm>
        <a:prstGeom prst="rect">
          <a:avLst/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Colecta Solidaria</a:t>
          </a:r>
          <a:endParaRPr lang="es-EC" sz="1050" kern="1200" dirty="0"/>
        </a:p>
      </dsp:txBody>
      <dsp:txXfrm>
        <a:off x="4288418" y="3062526"/>
        <a:ext cx="1106444" cy="553222"/>
      </dsp:txXfrm>
    </dsp:sp>
    <dsp:sp modelId="{1E0D3E3B-FA80-49EB-B242-E434EE7F97F4}">
      <dsp:nvSpPr>
        <dsp:cNvPr id="0" name=""/>
        <dsp:cNvSpPr/>
      </dsp:nvSpPr>
      <dsp:spPr>
        <a:xfrm>
          <a:off x="4571999" y="3928971"/>
          <a:ext cx="1106444" cy="553222"/>
        </a:xfrm>
        <a:prstGeom prst="rect">
          <a:avLst/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Proyecto de ayuda Social y Humanitaria</a:t>
          </a:r>
          <a:endParaRPr lang="es-EC" sz="1050" kern="1200" dirty="0"/>
        </a:p>
      </dsp:txBody>
      <dsp:txXfrm>
        <a:off x="4571999" y="3928971"/>
        <a:ext cx="1106444" cy="553222"/>
      </dsp:txXfrm>
    </dsp:sp>
    <dsp:sp modelId="{8D50026F-FE58-478B-9348-45201B2AF304}">
      <dsp:nvSpPr>
        <dsp:cNvPr id="0" name=""/>
        <dsp:cNvSpPr/>
      </dsp:nvSpPr>
      <dsp:spPr>
        <a:xfrm>
          <a:off x="5929319" y="3071715"/>
          <a:ext cx="1106444" cy="553222"/>
        </a:xfrm>
        <a:prstGeom prst="rect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Centro Cultural Circo Social</a:t>
          </a:r>
          <a:endParaRPr lang="es-EC" sz="1050" kern="1200" dirty="0"/>
        </a:p>
      </dsp:txBody>
      <dsp:txXfrm>
        <a:off x="5929319" y="3071715"/>
        <a:ext cx="1106444" cy="553222"/>
      </dsp:txXfrm>
    </dsp:sp>
    <dsp:sp modelId="{CCF53791-38F8-4921-92D5-C4B832DC5BEC}">
      <dsp:nvSpPr>
        <dsp:cNvPr id="0" name=""/>
        <dsp:cNvSpPr/>
      </dsp:nvSpPr>
      <dsp:spPr>
        <a:xfrm>
          <a:off x="6215069" y="3928966"/>
          <a:ext cx="1106444" cy="55322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Proyecto Circo Social</a:t>
          </a:r>
          <a:endParaRPr lang="es-EC" sz="1050" kern="1200" dirty="0"/>
        </a:p>
      </dsp:txBody>
      <dsp:txXfrm>
        <a:off x="6215069" y="3928966"/>
        <a:ext cx="1106444" cy="553222"/>
      </dsp:txXfrm>
    </dsp:sp>
    <dsp:sp modelId="{5AD38637-0F77-4EDC-8526-8E9063E5F6D4}">
      <dsp:nvSpPr>
        <dsp:cNvPr id="0" name=""/>
        <dsp:cNvSpPr/>
      </dsp:nvSpPr>
      <dsp:spPr>
        <a:xfrm>
          <a:off x="6215069" y="4643347"/>
          <a:ext cx="1106444" cy="553222"/>
        </a:xfrm>
        <a:prstGeom prst="rect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Parque Inclusivo</a:t>
          </a:r>
          <a:endParaRPr lang="es-EC" sz="1050" kern="1200" dirty="0"/>
        </a:p>
      </dsp:txBody>
      <dsp:txXfrm>
        <a:off x="6215069" y="4643347"/>
        <a:ext cx="1106444" cy="553222"/>
      </dsp:txXfrm>
    </dsp:sp>
    <dsp:sp modelId="{C3B419A0-73A5-44C2-AA6D-92964237AD59}">
      <dsp:nvSpPr>
        <dsp:cNvPr id="0" name=""/>
        <dsp:cNvSpPr/>
      </dsp:nvSpPr>
      <dsp:spPr>
        <a:xfrm>
          <a:off x="7500956" y="3071715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Contabilidad</a:t>
          </a:r>
          <a:endParaRPr lang="es-EC" sz="1050" kern="1200" dirty="0"/>
        </a:p>
      </dsp:txBody>
      <dsp:txXfrm>
        <a:off x="7500956" y="3071715"/>
        <a:ext cx="1106444" cy="553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D39D-3EC0-420F-A45D-14B71904AA90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2ECB-2687-4FD1-B231-AC7942B3DB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28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2ECB-2687-4FD1-B231-AC7942B3DB6A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179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AD0D2-6C66-4731-BBDA-9477BC400903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335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244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11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821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471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263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106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900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789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603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6F91-E6F7-4322-97D7-84A518BA1A7B}" type="datetimeFigureOut">
              <a:rPr lang="es-EC" smtClean="0"/>
              <a:t>02/03/2015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551F-4849-4A0E-8230-AEF4B45F2D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91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dor\Picture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44" y="2060848"/>
            <a:ext cx="64177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342553"/>
            <a:ext cx="8136904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600" dirty="0" smtClean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s-EC" sz="2600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CENTRO CULTURAL CIRCO SOCIAL – PARQUE INCLUSIVO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060536"/>
            <a:ext cx="4800600" cy="47612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b="1" dirty="0"/>
              <a:t>OBJETIVO: Promover la Inclusión Social entre personas con y sin discapacidad a través de actividades culturales, recreativas y deportivas.</a:t>
            </a:r>
          </a:p>
          <a:p>
            <a:pPr algn="just"/>
            <a:r>
              <a:rPr lang="es-EC" b="1" dirty="0"/>
              <a:t>LINEAS DE ACCIÓN:</a:t>
            </a:r>
          </a:p>
          <a:p>
            <a:pPr algn="just"/>
            <a:r>
              <a:rPr lang="es-EC" b="1" dirty="0"/>
              <a:t>Implementación de la Bicicleta Solidaria </a:t>
            </a:r>
          </a:p>
          <a:p>
            <a:pPr algn="just"/>
            <a:r>
              <a:rPr lang="es-EC" b="1" dirty="0"/>
              <a:t>Creación de la Escuela Municipal Inclusiva de Fútbol</a:t>
            </a:r>
          </a:p>
          <a:p>
            <a:pPr algn="just"/>
            <a:r>
              <a:rPr lang="es-EC" b="1" dirty="0"/>
              <a:t>Alquiler de canchas sintéticas </a:t>
            </a:r>
          </a:p>
          <a:p>
            <a:pPr algn="just"/>
            <a:r>
              <a:rPr lang="es-EC" b="1" dirty="0"/>
              <a:t>Proyecto de intervención modalidad Circo Social</a:t>
            </a:r>
          </a:p>
          <a:p>
            <a:pPr algn="just"/>
            <a:r>
              <a:rPr lang="es-EC" b="1" dirty="0"/>
              <a:t>Visitas programadas al Parque Inclusivo.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1124744"/>
            <a:ext cx="3816424" cy="5400599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5" y="5271770"/>
            <a:ext cx="1152128" cy="154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Administrador\Documents\FeRnANDa OfIcInA\Consejo de Control y Transparencia social\Informe Rendición de Cuentas 2014\Fotos informe gestión ASM 2014\Centro Cultural - Escuela de futbo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28" y="1124744"/>
            <a:ext cx="2732420" cy="20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istrador\Documents\FeRnANDa OfIcInA\Consejo de Control y Transparencia social\Informe Rendición de Cuentas 2014\Fotos informe gestión ASM 2014\Centro Cultural - Parque inclusiv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04" y="4797151"/>
            <a:ext cx="2732420" cy="20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istrador\AppData\Local\Microsoft\Windows\Temporary Internet Files\Content.IE5\BI3MU7WJ\DSC00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38" y="2958034"/>
            <a:ext cx="2652162" cy="19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342553"/>
            <a:ext cx="8136904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600" dirty="0" smtClean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s-EC" sz="2600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CENTRO CULTURAL CIRCO SOCIAL – PARQUE INCLUSIVO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85564" y="1302641"/>
            <a:ext cx="4800600" cy="44077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b="1" dirty="0"/>
              <a:t>BENEFICARIOS:</a:t>
            </a:r>
          </a:p>
          <a:p>
            <a:pPr algn="just"/>
            <a:r>
              <a:rPr lang="es-EC" b="1" dirty="0"/>
              <a:t>7.745 niños, niñas, adultos y personas con discapacidad - Circo Social </a:t>
            </a:r>
          </a:p>
          <a:p>
            <a:pPr algn="just"/>
            <a:r>
              <a:rPr lang="es-EC" b="1" dirty="0"/>
              <a:t>   823 niños, niñas, adolescentes, adultos - Bicicleta Municipal </a:t>
            </a:r>
          </a:p>
          <a:p>
            <a:pPr algn="just"/>
            <a:r>
              <a:rPr lang="es-EC" b="1" dirty="0"/>
              <a:t>   140  niños y niñas – Escuela de Futbol </a:t>
            </a:r>
          </a:p>
          <a:p>
            <a:pPr algn="just"/>
            <a:r>
              <a:rPr lang="es-EC" b="1" dirty="0"/>
              <a:t>4.440  adultos hombres y mujeres – Canchas Sintéticas</a:t>
            </a:r>
          </a:p>
          <a:p>
            <a:pPr algn="just"/>
            <a:r>
              <a:rPr lang="es-EC" b="1" dirty="0"/>
              <a:t>83.300 población en general – Visitas al Parque Inclusivo</a:t>
            </a:r>
          </a:p>
          <a:p>
            <a:pPr algn="just"/>
            <a:r>
              <a:rPr lang="es-EC" sz="3200" b="1" dirty="0" smtClean="0"/>
              <a:t>INVERSIÓN</a:t>
            </a:r>
            <a:r>
              <a:rPr lang="es-EC" sz="3200" b="1" dirty="0"/>
              <a:t>: 156.107,05 Dólares</a:t>
            </a:r>
            <a:r>
              <a:rPr lang="es-EC" b="1" dirty="0"/>
              <a:t>.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1124744"/>
            <a:ext cx="3816424" cy="5400599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06875"/>
            <a:ext cx="1152128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Administrador\Documents\FeRnANDa OfIcInA\Consejo de Control y Transparencia social\Informe Rendición de Cuentas 2014\Fotos informe gestión ASM 2014\Centro Cultural - Circo Social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00" y="1164650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istrador\Documents\FeRnANDa OfIcInA\Consejo de Control y Transparencia social\Informe Rendición de Cuentas 2014\Fotos informe gestión ASM 2014\Centro Cultural - Circo Social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61" y="3564917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95178" y="488482"/>
            <a:ext cx="7281635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5178" y="352341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s-EC" sz="2600" b="1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CENTRO MUNICIPAL ARTESANAL CEMUART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7584" y="162880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1763519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 smtClean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/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64819" y="1495341"/>
            <a:ext cx="7200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OBJETIVO: Ser un espacio de convergencia cultural patrimonial y cálido, en donde se fusionan las actividades artísticas, tradicionales, educativas, artesanales, patrimoniales, gastronómicas y otras, dotadas con servicios de la mas alta calidad bajo un concepto Cultural, que además coadyuven a la dinamización del sector.</a:t>
            </a:r>
          </a:p>
          <a:p>
            <a:pPr algn="just"/>
            <a:endParaRPr lang="es-EC" b="1" dirty="0" smtClean="0"/>
          </a:p>
          <a:p>
            <a:pPr algn="just"/>
            <a:r>
              <a:rPr lang="es-EC" b="1" dirty="0" smtClean="0"/>
              <a:t>LINEAS </a:t>
            </a:r>
            <a:r>
              <a:rPr lang="es-EC" b="1" dirty="0"/>
              <a:t>DE ACCIÓN: Locales óptimos para la comercialización de artesanías- Exposiciones Artesanales – Festival de Artesanía y Folklore -Participación en eventos internacionales – Mantenimiento y adecuación de espacios – Adquisición de equipos </a:t>
            </a:r>
          </a:p>
          <a:p>
            <a:pPr algn="just"/>
            <a:endParaRPr lang="es-EC" b="1" dirty="0" smtClean="0"/>
          </a:p>
          <a:p>
            <a:pPr algn="just"/>
            <a:r>
              <a:rPr lang="es-EC" b="1" dirty="0" smtClean="0"/>
              <a:t>BENEFICIARIOS</a:t>
            </a:r>
            <a:r>
              <a:rPr lang="es-EC" b="1" dirty="0"/>
              <a:t>: 84 artesanos y sus familias 54 mujeres 30 varones, 6 personas con discapacidad y 8 personas adultas mayores. </a:t>
            </a:r>
            <a:endParaRPr lang="es-EC" sz="1600" b="1" dirty="0"/>
          </a:p>
          <a:p>
            <a:pPr algn="just"/>
            <a:endParaRPr lang="es-EC" sz="1600" b="1" dirty="0"/>
          </a:p>
          <a:p>
            <a:pPr algn="just"/>
            <a:r>
              <a:rPr lang="es-EC" b="1" dirty="0"/>
              <a:t>INVERSIÓN: 54.914.41 dólares </a:t>
            </a:r>
          </a:p>
          <a:p>
            <a:endParaRPr lang="es-EC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57192"/>
            <a:ext cx="1187624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34781" y="385426"/>
            <a:ext cx="7281635" cy="10273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CENTRO MUNICIPAL ARTESANAL CEMUART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1266" name="Picture 2" descr="C:\Users\Administrador\Documents\FeRnANDa OfIcInA\Consejo de Control y Transparencia social\Informe Rendición de Cuentas 2014\Fotos informe gestión ASM 2014\Cemuart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8" y="1522226"/>
            <a:ext cx="3312368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strador\Documents\FeRnANDa OfIcInA\Consejo de Control y Transparencia social\Informe Rendición de Cuentas 2014\Fotos informe gestión ASM 2014\Cemuar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7573"/>
            <a:ext cx="3830375" cy="255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istrador\Documents\FeRnANDa OfIcInA\Consejo de Control y Transparencia social\Informe Rendición de Cuentas 2014\Fotos informe gestión ASM 2014\Cemuart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445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istrador\Documents\FeRnANDa OfIcInA\Consejo de Control y Transparencia social\Informe Rendición de Cuentas 2014\Fotos informe gestión ASM 2014\Cemuart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05" y="4113075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04" y="4509834"/>
            <a:ext cx="1187624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95178" y="488482"/>
            <a:ext cx="7281635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5178" y="352341"/>
            <a:ext cx="7239000" cy="1143000"/>
          </a:xfrm>
        </p:spPr>
        <p:txBody>
          <a:bodyPr>
            <a:noAutofit/>
          </a:bodyPr>
          <a:lstStyle/>
          <a:p>
            <a:r>
              <a:rPr lang="es-EC" sz="2600" b="1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ESTUDIOS EFECTUADOS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7584" y="162880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1763519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 smtClean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/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  <a:p>
            <a:pPr algn="just">
              <a:defRPr/>
            </a:pPr>
            <a:endParaRPr lang="es-EC" b="1" dirty="0">
              <a:solidFill>
                <a:schemeClr val="dk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64819" y="1628800"/>
            <a:ext cx="720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b="1" dirty="0"/>
              <a:t>Estudios de </a:t>
            </a:r>
            <a:r>
              <a:rPr lang="es-EC" b="1" dirty="0" err="1"/>
              <a:t>prefactibilidad</a:t>
            </a:r>
            <a:r>
              <a:rPr lang="es-EC" b="1" dirty="0"/>
              <a:t>, Técnicos, económicos, plan de </a:t>
            </a:r>
            <a:r>
              <a:rPr lang="es-EC" b="1" dirty="0" smtClean="0"/>
              <a:t>Negocios, </a:t>
            </a:r>
            <a:r>
              <a:rPr lang="es-EC" b="1" dirty="0"/>
              <a:t>modelo de Gestión y ambiental del PROYECTO RED DE COMISARIATOS MUNICIPALES SOLIDARIATOS</a:t>
            </a:r>
          </a:p>
          <a:p>
            <a:pPr algn="just"/>
            <a:r>
              <a:rPr lang="es-EC" b="1" dirty="0"/>
              <a:t>    </a:t>
            </a:r>
            <a:r>
              <a:rPr lang="es-EC" sz="2000" b="1" dirty="0"/>
              <a:t> INVERSIÓN:    35.368,00 Dólares</a:t>
            </a:r>
            <a:r>
              <a:rPr lang="es-EC" b="1" dirty="0"/>
              <a:t> </a:t>
            </a:r>
          </a:p>
          <a:p>
            <a:pPr algn="just"/>
            <a:endParaRPr lang="es-EC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b="1" dirty="0"/>
              <a:t>Propuesta DE ACTUALIZACION INSTITUCIONAL INTERNA DE LA UNIDAD DE ACCION SOCIAL MUNICIPAL</a:t>
            </a:r>
          </a:p>
          <a:p>
            <a:pPr algn="just"/>
            <a:r>
              <a:rPr lang="es-EC" b="1" dirty="0"/>
              <a:t>      </a:t>
            </a:r>
            <a:r>
              <a:rPr lang="es-EC" sz="2000" b="1" dirty="0"/>
              <a:t>INVERSION:   7.428.96 Dólares</a:t>
            </a:r>
          </a:p>
          <a:p>
            <a:endParaRPr lang="es-EC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57192"/>
            <a:ext cx="1187624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5400" b="1" dirty="0" smtClean="0"/>
              <a:t>Talento humano</a:t>
            </a:r>
            <a:endParaRPr lang="es-EC" sz="54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3500438"/>
            <a:ext cx="9144000" cy="3571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2B7-0810-4355-BB48-79E4B5895F3C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9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3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1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072" y="55620"/>
            <a:ext cx="8229600" cy="1143000"/>
          </a:xfrm>
        </p:spPr>
        <p:txBody>
          <a:bodyPr/>
          <a:lstStyle/>
          <a:p>
            <a:pPr algn="l"/>
            <a:r>
              <a:rPr lang="es-EC" b="1" dirty="0" smtClean="0"/>
              <a:t>Personal Municipal 2014</a:t>
            </a:r>
            <a:endParaRPr lang="es-EC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57191"/>
              </p:ext>
            </p:extLst>
          </p:nvPr>
        </p:nvGraphicFramePr>
        <p:xfrm>
          <a:off x="500034" y="1571612"/>
          <a:ext cx="8072493" cy="5072098"/>
        </p:xfrm>
        <a:graphic>
          <a:graphicData uri="http://schemas.openxmlformats.org/drawingml/2006/table">
            <a:tbl>
              <a:tblPr/>
              <a:tblGrid>
                <a:gridCol w="1571636"/>
                <a:gridCol w="1008579"/>
                <a:gridCol w="1995807"/>
                <a:gridCol w="901342"/>
                <a:gridCol w="894872"/>
                <a:gridCol w="1700257"/>
              </a:tblGrid>
              <a:tr h="571504">
                <a:tc>
                  <a:txBody>
                    <a:bodyPr/>
                    <a:lstStyle/>
                    <a:p>
                      <a:pPr algn="ctr" fontAlgn="t"/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NOMBRE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DIRECCIÓN Y/O UNIDAD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PUESTO INSTITUCIONAL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RMU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REGIMEN LABORAL ACTUAL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TIPO</a:t>
                      </a:r>
                      <a:r>
                        <a:rPr lang="es-EC" sz="105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CONTRATO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Guerra </a:t>
                      </a:r>
                      <a:r>
                        <a:rPr lang="es-EC" sz="105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Argudo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César  Augusto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Acción Social Municipal </a:t>
                      </a:r>
                    </a:p>
                    <a:p>
                      <a:pPr algn="l" fontAlgn="t"/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Jefe Administrativo de Acción Social Municipal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1.938,05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LOSEP </a:t>
                      </a:r>
                    </a:p>
                    <a:p>
                      <a:pPr algn="l" fontAlgn="t"/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 libre Nombramiento y Remoción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Idrovo</a:t>
                      </a:r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Martínez Cecilia </a:t>
                      </a:r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Esthela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Social Municipal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Contadora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1.135,41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LOSEP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Pinos Samaniego Mayra Fernanda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Acción Social Municipal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Tecnico Social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1.411,33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LOSEP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Guachichulca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Verónica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Acción Social Municipal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Asistente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Social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885,05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LOSEP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Nombramiento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Ordónez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Diana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Acción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Social Municipal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Asistente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Social 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885.05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LOSEP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Nombramiento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Plua</a:t>
                      </a:r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Benenaula</a:t>
                      </a:r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Mónica Lorena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Acción Social Municipal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Ingeniera Comercial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1.411,33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LOSEP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Usiña Pérez Ruth Elizabeth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Social Municipal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Auxiliar Contable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740,83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LOSEP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Rodas León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Ruth Alicia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Acción Social Municipal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Técnica</a:t>
                      </a:r>
                      <a:r>
                        <a:rPr lang="es-EC" sz="105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Social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1.638.70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LOSEP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Nombramiento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Barbecho </a:t>
                      </a:r>
                      <a:r>
                        <a:rPr lang="es-EC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Barbecho</a:t>
                      </a:r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Francisco Manuel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Social Municipal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Conserje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1.088,52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CODIGO DE TRABAJO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Contrato Indefinido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9872" y="1001097"/>
            <a:ext cx="9144000" cy="3571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2B7-0810-4355-BB48-79E4B5895F3C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61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/>
              <a:t>Áreas de Trabajo</a:t>
            </a:r>
            <a:endParaRPr lang="es-EC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881460"/>
              </p:ext>
            </p:extLst>
          </p:nvPr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1142984"/>
            <a:ext cx="9144000" cy="35719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2B7-0810-4355-BB48-79E4B5895F3C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90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dor\Documents\FeRnANDa OfIcInA\Logos\LOGOS\logo ACCION 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4156045"/>
            <a:ext cx="7200800" cy="4285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2787891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347733"/>
            <a:ext cx="5976664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509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dirty="0" smtClean="0"/>
              <a:t>ING. MARCELO CABRERA PALACIOS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259632" y="1340768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ALCALDE DE CUENCA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208856" y="2276872"/>
            <a:ext cx="7467600" cy="50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/>
              <a:t>LCDA. MIREYA VÉLEZ DE CABRERA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249288" y="2779440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PRESIDENTA DE ACCION SOCIAL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187624" y="3717032"/>
            <a:ext cx="7467600" cy="50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/>
              <a:t>LCDO. CÉSAR GUERRA ARGUDO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228056" y="4219600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JEFE ADMINISTRATIVO DE ACCION SOCIAL MUNICIPAL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36" y="5085184"/>
            <a:ext cx="1152128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24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9099" y="2027979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C" sz="2600" dirty="0" smtClean="0">
                <a:solidFill>
                  <a:schemeClr val="bg1"/>
                </a:solidFill>
              </a:rPr>
              <a:t>       MISIÓN</a:t>
            </a:r>
            <a:endParaRPr lang="es-EC" sz="26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8571" y="332656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826592" y="764704"/>
            <a:ext cx="5341615" cy="15191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5400" b="1" dirty="0" smtClean="0"/>
              <a:t>Acción </a:t>
            </a:r>
            <a:r>
              <a:rPr lang="es-EC" sz="5400" b="1" dirty="0"/>
              <a:t>Social Municipal es una institución pionera de servicio social, cálido, eficiente, solidario e inclusivo con personas comprometidas en el apoyo a los grupos de atención prioritaria en la restitución de sus </a:t>
            </a:r>
            <a:r>
              <a:rPr lang="es-EC" sz="5400" b="1" dirty="0" smtClean="0"/>
              <a:t>derechos.</a:t>
            </a:r>
            <a:endParaRPr lang="es-EC" sz="5400" b="1" dirty="0"/>
          </a:p>
          <a:p>
            <a:pPr marL="0" indent="0">
              <a:buNone/>
            </a:pPr>
            <a:endParaRPr lang="es-EC" sz="5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683568" y="4221088"/>
            <a:ext cx="6604124" cy="2448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Wingdings" pitchFamily="2" charset="2"/>
              <a:buChar char="v"/>
            </a:pPr>
            <a:r>
              <a:rPr lang="es-EC" sz="1900" b="1" dirty="0" smtClean="0"/>
              <a:t>Apoyar </a:t>
            </a:r>
            <a:r>
              <a:rPr lang="es-EC" sz="1900" b="1" dirty="0"/>
              <a:t>de manera especializada a los grupos de atención prioritaria, en especial a niños, niñas, </a:t>
            </a:r>
            <a:r>
              <a:rPr lang="es-EC" sz="1900" b="1" dirty="0" smtClean="0"/>
              <a:t>adolescentes y adultos mayores,  dentro </a:t>
            </a:r>
            <a:r>
              <a:rPr lang="es-EC" sz="1900" b="1" dirty="0"/>
              <a:t>del Cantón</a:t>
            </a:r>
            <a:r>
              <a:rPr lang="es-EC" sz="1900" b="1" dirty="0" smtClean="0"/>
              <a:t>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900" b="1" dirty="0"/>
              <a:t>Mejorar la gestión en la prestación de servicios sociales con un equipo de trabajo idóneo</a:t>
            </a:r>
            <a:r>
              <a:rPr lang="es-EC" sz="1900" b="1" dirty="0" smtClean="0"/>
              <a:t>.</a:t>
            </a:r>
            <a:endParaRPr lang="es-EC" sz="1900" b="1" dirty="0"/>
          </a:p>
          <a:p>
            <a:pPr marL="0" algn="just">
              <a:buFont typeface="Wingdings" pitchFamily="2" charset="2"/>
              <a:buChar char="v"/>
            </a:pPr>
            <a:r>
              <a:rPr lang="es-EC" sz="1800" b="1" dirty="0" smtClean="0"/>
              <a:t>Generar </a:t>
            </a:r>
            <a:r>
              <a:rPr lang="es-EC" sz="1800" b="1" dirty="0"/>
              <a:t>recursos para la ejecución y sostenibilidad de proyectos sociales en el Cantón.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800" b="1" dirty="0"/>
              <a:t>Los Ciudadanos de Cuenca tienen un posicionamiento de Acción Social como “Atención a grupos prioritarios”</a:t>
            </a:r>
          </a:p>
          <a:p>
            <a:pPr marL="0" algn="just">
              <a:buFont typeface="Wingdings" pitchFamily="2" charset="2"/>
              <a:buChar char="v"/>
            </a:pPr>
            <a:endParaRPr lang="es-EC" sz="1900" b="1" dirty="0"/>
          </a:p>
          <a:p>
            <a:pPr>
              <a:buFont typeface="Wingdings" pitchFamily="2" charset="2"/>
              <a:buChar char="v"/>
            </a:pPr>
            <a:endParaRPr lang="es-EC" b="1" dirty="0"/>
          </a:p>
          <a:p>
            <a:pPr>
              <a:buFont typeface="Wingdings" pitchFamily="2" charset="2"/>
              <a:buChar char="v"/>
            </a:pPr>
            <a:endParaRPr lang="es-EC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90729" y="332656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VISIÓN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2897" y="2381054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C" b="1" dirty="0">
                <a:solidFill>
                  <a:schemeClr val="tx2"/>
                </a:solidFill>
              </a:rPr>
              <a:t>Acción Social Municipal contribuye  a mejorar la calidad de vida mediante la intervención social directa e indirecta a través de la gestión de programas, proyectos y actividades equitativas, inclusivas, sostenibles y solidarias, además de la cooperación y coordinación interinstitucional.</a:t>
            </a:r>
          </a:p>
          <a:p>
            <a:pPr algn="just"/>
            <a:endParaRPr lang="es-EC" b="1" dirty="0"/>
          </a:p>
        </p:txBody>
      </p:sp>
      <p:sp>
        <p:nvSpPr>
          <p:cNvPr id="13" name="12 Rectángulo"/>
          <p:cNvSpPr/>
          <p:nvPr/>
        </p:nvSpPr>
        <p:spPr>
          <a:xfrm>
            <a:off x="408571" y="3717032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OBJETIVOS ESTRATÉGICOS</a:t>
            </a:r>
            <a:endParaRPr lang="es-EC" sz="2600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36" y="5085184"/>
            <a:ext cx="1152128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dor\AppData\Local\Microsoft\Windows\Temporary Internet Files\Content.IE5\5P5NKF7X\DSC00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" y="54679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dor\AppData\Local\Microsoft\Windows\Temporary Internet Files\Content.IE5\4BKP482L\IMG_8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079"/>
            <a:ext cx="3582149" cy="23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dor\Documents\FeRnANDa OfIcInA\Consejo de Control y Transparencia social\Informe Rendición de Cuentas 2014\Fotos informe gestión ASM 2014\Atención Grupos Prioritarios - Colecta Solida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99" y="260648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dor\Documents\FeRnANDa OfIcInA\Consejo de Control y Transparencia social\Informe Rendición de Cuentas 2014\Fotos informe gestión ASM 2014\unidades médicas  móviles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85" y="2798649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31" y="5194626"/>
            <a:ext cx="1074370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38328"/>
            <a:ext cx="8219256" cy="10024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ANTECEDENTES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59632" y="116632"/>
            <a:ext cx="6552728" cy="114516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400" dirty="0" smtClean="0">
                <a:solidFill>
                  <a:schemeClr val="bg1"/>
                </a:solidFill>
              </a:rPr>
              <a:t>PLAN OPERATIVO ANUAL</a:t>
            </a:r>
          </a:p>
          <a:p>
            <a:pPr algn="ctr"/>
            <a:r>
              <a:rPr lang="es-EC" sz="3400" dirty="0" smtClean="0">
                <a:solidFill>
                  <a:schemeClr val="bg1"/>
                </a:solidFill>
              </a:rPr>
              <a:t>AÑO 2014</a:t>
            </a:r>
            <a:endParaRPr lang="es-EC" sz="34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85184"/>
            <a:ext cx="1152128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1484784"/>
            <a:ext cx="69847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600" b="1" dirty="0" smtClean="0"/>
              <a:t>Programa de Atención </a:t>
            </a:r>
            <a:r>
              <a:rPr lang="es-EC" sz="2600" b="1" dirty="0"/>
              <a:t>y Asistencia Social a Grupos de Atención Prioritaria.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600" b="1" dirty="0" smtClean="0"/>
              <a:t>Centro Cultural Circo Social - Parque Inclusivo. </a:t>
            </a:r>
            <a:endParaRPr lang="es-EC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600" b="1" dirty="0"/>
              <a:t>Centro Municipal Artesanal </a:t>
            </a:r>
            <a:r>
              <a:rPr lang="es-EC" sz="2600" b="1" dirty="0" smtClean="0"/>
              <a:t>– CEMUART.</a:t>
            </a:r>
            <a:endParaRPr lang="es-EC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600" b="1" dirty="0" smtClean="0"/>
              <a:t>Red </a:t>
            </a:r>
            <a:r>
              <a:rPr lang="es-EC" sz="2600" b="1" dirty="0"/>
              <a:t>de Comisariatos Municipales </a:t>
            </a:r>
            <a:r>
              <a:rPr lang="es-EC" sz="2600" b="1" dirty="0" err="1" smtClean="0"/>
              <a:t>Solidariatos</a:t>
            </a:r>
            <a:r>
              <a:rPr lang="es-EC" sz="2600" b="1" dirty="0" smtClean="0"/>
              <a:t> - </a:t>
            </a:r>
            <a:r>
              <a:rPr lang="es-EC" sz="2600" b="1" dirty="0"/>
              <a:t>Estudios de </a:t>
            </a:r>
            <a:r>
              <a:rPr lang="es-EC" sz="2600" b="1" dirty="0" err="1" smtClean="0"/>
              <a:t>Prefactibilidad</a:t>
            </a:r>
            <a:r>
              <a:rPr lang="es-EC" sz="2600" b="1" dirty="0" smtClean="0"/>
              <a:t>. </a:t>
            </a:r>
            <a:endParaRPr lang="es-EC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600" b="1" dirty="0" smtClean="0"/>
              <a:t>Centro Municipal para un envejecimiento activo – GEROSOL.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600" b="1" dirty="0" smtClean="0"/>
              <a:t>Propuesta </a:t>
            </a:r>
            <a:r>
              <a:rPr lang="es-EC" sz="2600" b="1" dirty="0"/>
              <a:t>de Actualización Institucional interna de la Unidad de Acción Social Municipal orientada a los objetivos de la gestión del Gobierno Autónomo Descentralizado Municipal del Cantón </a:t>
            </a:r>
            <a:r>
              <a:rPr lang="es-EC" sz="2600" b="1" dirty="0" smtClean="0"/>
              <a:t>Cuenca.</a:t>
            </a:r>
            <a:endParaRPr lang="es-EC" sz="2600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26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99592" y="512676"/>
            <a:ext cx="7560840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4733" y="836712"/>
            <a:ext cx="7239000" cy="494928"/>
          </a:xfrm>
        </p:spPr>
        <p:txBody>
          <a:bodyPr>
            <a:normAutofit fontScale="90000"/>
          </a:bodyPr>
          <a:lstStyle/>
          <a:p>
            <a:r>
              <a:rPr lang="es-EC" sz="2600" dirty="0"/>
              <a:t>ATENCIÓN Y ASISTENCIA A GRUPOS PRIORITARIOS</a:t>
            </a:r>
            <a:r>
              <a:rPr lang="es-EC" sz="2600" b="0" dirty="0" smtClean="0">
                <a:effectLst/>
              </a:rPr>
              <a:t> </a:t>
            </a:r>
            <a:r>
              <a:rPr lang="es-EC" sz="2400" b="0" dirty="0">
                <a:effectLst/>
              </a:rPr>
              <a:t/>
            </a:r>
            <a:br>
              <a:rPr lang="es-EC" sz="2400" b="0" dirty="0">
                <a:effectLst/>
              </a:rPr>
            </a:br>
            <a:endParaRPr lang="es-EC" sz="2400" b="0" dirty="0"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2248" y="1556792"/>
            <a:ext cx="691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b="1" dirty="0">
              <a:solidFill>
                <a:schemeClr val="dk1"/>
              </a:solidFill>
            </a:endParaRPr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540732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/>
              <a:t>OBJETIVO: </a:t>
            </a:r>
            <a:endParaRPr lang="es-EC" b="1" i="1" dirty="0" smtClean="0"/>
          </a:p>
          <a:p>
            <a:pPr algn="just"/>
            <a:r>
              <a:rPr lang="es-EC" b="1" dirty="0" smtClean="0"/>
              <a:t>Brindar </a:t>
            </a:r>
            <a:r>
              <a:rPr lang="es-EC" b="1" dirty="0"/>
              <a:t>apoyo social y atención prioritaria en salud, educación y bienestar social a personas de escasos recursos económicos y/o situación emergente especialmente a los grupos de atención prioritaria.</a:t>
            </a:r>
          </a:p>
          <a:p>
            <a:pPr algn="just"/>
            <a:r>
              <a:rPr lang="es-EC" b="1" i="1" dirty="0"/>
              <a:t>LINEAS DE ACCIÓN: </a:t>
            </a:r>
          </a:p>
          <a:p>
            <a:pPr algn="just"/>
            <a:r>
              <a:rPr lang="es-EC" b="1" dirty="0"/>
              <a:t>UNIDADES MÉDICAS MÓVILES – COLECTA SOLIDARIA- CONVENIOS DE APOYO INTERISTITUCIONAL – EVENTO DÍA DEL NIÑO – EVENTO NAVIDAD SOLIDARIA.</a:t>
            </a:r>
          </a:p>
          <a:p>
            <a:pPr algn="just"/>
            <a:r>
              <a:rPr lang="es-EC" sz="2000" b="1" i="1" dirty="0"/>
              <a:t>INVERSIÓN:</a:t>
            </a:r>
            <a:r>
              <a:rPr lang="es-EC" sz="2000" b="1" dirty="0"/>
              <a:t> </a:t>
            </a:r>
            <a:r>
              <a:rPr lang="es-EC" sz="2200" b="1" dirty="0"/>
              <a:t>226.258.50 </a:t>
            </a:r>
            <a:r>
              <a:rPr lang="es-EC" sz="2200" b="1" dirty="0" smtClean="0"/>
              <a:t>dólares americanos</a:t>
            </a:r>
            <a:endParaRPr lang="es-EC" sz="2200" dirty="0"/>
          </a:p>
        </p:txBody>
      </p:sp>
      <p:pic>
        <p:nvPicPr>
          <p:cNvPr id="6146" name="Picture 2" descr="C:\Users\Administrador\Documents\FeRnANDa OfIcInA\Consejo de Control y Transparencia social\Informe Rendición de Cuentas 2014\Fotos informe gestión ASM 2014\Atención Grupos Prioritarios - Colecta Solida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92" y="3982448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85184"/>
            <a:ext cx="1152128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7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35863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600" dirty="0" smtClean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 ATENCIÓN </a:t>
            </a:r>
            <a:r>
              <a:rPr lang="es-EC" sz="2600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Y ASISTENCIA A GRUPOS PRIORITARIOS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060536"/>
            <a:ext cx="4800600" cy="44077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C" b="1" dirty="0"/>
              <a:t>BENEFICIARIOS: </a:t>
            </a:r>
          </a:p>
          <a:p>
            <a:pPr algn="just"/>
            <a:r>
              <a:rPr lang="es-EC" b="1" dirty="0"/>
              <a:t>7.055 personas atendidas en medicina general, laboratorio clínico y servicio odontológico.</a:t>
            </a:r>
          </a:p>
          <a:p>
            <a:pPr algn="just"/>
            <a:r>
              <a:rPr lang="es-EC" b="1" dirty="0"/>
              <a:t>11.053 personas que pertenecen a grupos de atención prioritaria del Cantón Cuenca con un servicio social de calidad en salud, educación, bienestar social.</a:t>
            </a:r>
          </a:p>
          <a:p>
            <a:pPr algn="just"/>
            <a:r>
              <a:rPr lang="es-EC" b="1" dirty="0"/>
              <a:t>2.500 niños y niñas asistentes al Evento Día Internacional del Niño en el Coliseo Jefferson Pérez .</a:t>
            </a:r>
          </a:p>
          <a:p>
            <a:pPr algn="just"/>
            <a:r>
              <a:rPr lang="es-EC" b="1" dirty="0"/>
              <a:t>20.000  niños, niñas, adolescentes y adultos participantes en el Evento Navidad Solidaria siendo agasajados con presentes.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1124744"/>
            <a:ext cx="3816424" cy="5400599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8194" name="Picture 2" descr="C:\Users\Administrador\Documents\FeRnANDa OfIcInA\Consejo de Control y Transparencia social\Informe Rendición de Cuentas 2014\Fotos informe gestión ASM 2014\evento Navidad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92618"/>
            <a:ext cx="3024336" cy="22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dor\Documents\FeRnANDa OfIcInA\Consejo de Control y Transparencia social\Informe Rendición de Cuentas 2014\Fotos informe gestión ASM 2014\evento Navidad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92" y="4616304"/>
            <a:ext cx="2774008" cy="20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dor\AppData\Local\Microsoft\Windows\Temporary Internet Files\Content.IE5\Y5HR12DY\20150212_162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735200" cy="20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4626"/>
            <a:ext cx="1152128" cy="16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4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899592" y="188640"/>
            <a:ext cx="7632848" cy="93610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225805"/>
            <a:ext cx="79537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500" b="1" dirty="0" smtClean="0">
                <a:solidFill>
                  <a:schemeClr val="bg1"/>
                </a:solidFill>
              </a:rPr>
              <a:t>ATENCIÓN Y ASISTENCIA SOCIAL A GRUPOS PRIORITARIOS</a:t>
            </a:r>
          </a:p>
          <a:p>
            <a:r>
              <a:rPr lang="es-EC" sz="2500" dirty="0" smtClean="0">
                <a:solidFill>
                  <a:schemeClr val="bg1"/>
                </a:solidFill>
              </a:rPr>
              <a:t>                            UNIDADES MÉDICAS MÓVILES</a:t>
            </a:r>
            <a:endParaRPr lang="es-EC" sz="25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dministrador\Documents\FeRnANDa OfIcInA\Consejo de Control y Transparencia social\Informe Rendición de Cuentas 2014\Fotos informe gestión ASM 2014\unidades médicas  móviles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43" y="5112625"/>
            <a:ext cx="2602165" cy="17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dor\Documents\FeRnANDa OfIcInA\Consejo de Control y Transparencia social\Informe Rendición de Cuentas 2014\Fotos informe gestión ASM 2014\unidades médicas móviles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74" y="3712231"/>
            <a:ext cx="2811693" cy="21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dor\Documents\FeRnANDa OfIcInA\Consejo de Control y Transparencia social\Informe Rendición de Cuentas 2014\Fotos informe gestión ASM 2014\unidades médicas móvile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5195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dor\Documents\FeRnANDa OfIcInA\Consejo de Control y Transparencia social\Informe Rendición de Cuentas 2014\Fotos informe gestión ASM 2014\unidades médicas móviles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21" y="1584572"/>
            <a:ext cx="2836879" cy="21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istrador\Documents\FeRnANDa OfIcInA\Consejo de Control y Transparencia social\Informe Rendición de Cuentas 2014\Fotos informe gestión ASM 2014\unidades médicas móviles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3229"/>
            <a:ext cx="3374499" cy="25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dor\AppData\Local\Microsoft\Windows\Temporary Internet Files\Content.IE5\5NFQF0Z2\20141030_0824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9455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istrador\AppData\Local\Microsoft\Windows\Temporary Internet Files\Content.IE5\BI3MU7WJ\20141030_0824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32" y="3287711"/>
            <a:ext cx="2603540" cy="19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41" y="5321155"/>
            <a:ext cx="1063259" cy="153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913</Words>
  <Application>Microsoft Office PowerPoint</Application>
  <PresentationFormat>Presentación en pantalla (4:3)</PresentationFormat>
  <Paragraphs>173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ATENCIÓN Y ASISTENCIA A GRUPOS PRIORITARIOS  </vt:lpstr>
      <vt:lpstr>   ATENCIÓN Y ASISTENCIA A GRUPOS PRIORITARIOS</vt:lpstr>
      <vt:lpstr>Presentación de PowerPoint</vt:lpstr>
      <vt:lpstr>   CENTRO CULTURAL CIRCO SOCIAL – PARQUE INCLUSIVO</vt:lpstr>
      <vt:lpstr>   CENTRO CULTURAL CIRCO SOCIAL – PARQUE INCLUSIVO</vt:lpstr>
      <vt:lpstr>CENTRO MUNICIPAL ARTESANAL CEMUART</vt:lpstr>
      <vt:lpstr>CENTRO MUNICIPAL ARTESANAL CEMUART</vt:lpstr>
      <vt:lpstr>ESTUDIOS EFECTUADOS</vt:lpstr>
      <vt:lpstr>Talento humano</vt:lpstr>
      <vt:lpstr>Presentación de PowerPoint</vt:lpstr>
      <vt:lpstr>Personal Municipal 2014</vt:lpstr>
      <vt:lpstr>Áreas de Trabajo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S. Arpi Palacios</dc:creator>
  <cp:lastModifiedBy>Accion social</cp:lastModifiedBy>
  <cp:revision>239</cp:revision>
  <dcterms:created xsi:type="dcterms:W3CDTF">2012-10-10T14:01:52Z</dcterms:created>
  <dcterms:modified xsi:type="dcterms:W3CDTF">2015-03-02T18:04:29Z</dcterms:modified>
</cp:coreProperties>
</file>