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281" r:id="rId3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37" d="100"/>
          <a:sy n="137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D22F0-E416-2A4D-B359-6884693AB841}" type="datetimeFigureOut">
              <a:rPr lang="es-ES_tradnl" smtClean="0"/>
              <a:pPr/>
              <a:t>23/11/11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F12C5-4983-1B42-A1C9-EC57750F429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Macintosh PowerPoint</Application>
  <PresentationFormat>Presentación en pantalla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Imagen Corporativa Alcaldía de Cuenca</dc:creator>
  <cp:lastModifiedBy>Usuario</cp:lastModifiedBy>
  <cp:revision>11</cp:revision>
  <dcterms:created xsi:type="dcterms:W3CDTF">2011-11-23T14:56:35Z</dcterms:created>
  <dcterms:modified xsi:type="dcterms:W3CDTF">2011-11-23T16:02:10Z</dcterms:modified>
</cp:coreProperties>
</file>